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theme/theme1.xml" ContentType="application/vnd.openxmlformats-officedocument.theme+xml"/>
  <Override PartName="/ppt/theme/theme1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presProps.xml" ContentType="application/vnd.openxmlformats-officedocument.presentationml.presProps+xml"/>
  <Override PartName="/ppt/slides/slide8.xml" ContentType="application/vnd.openxmlformats-officedocument.presentationml.slide+xml"/>
  <Override PartName="/ppt/slides/slide24.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11.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3.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25.xml" ContentType="application/vnd.openxmlformats-officedocument.presentationml.notesSlide+xml"/>
  <Override PartName="/ppt/notesSlides/notesSlide27.xml" ContentType="application/vnd.openxmlformats-officedocument.presentationml.notesSlide+xml"/>
  <Override PartName="/ppt/notesSlides/notesSlide2.xml" ContentType="application/vnd.openxmlformats-officedocument.presentationml.notesSlide+xml"/>
  <Override PartName="/ppt/notesSlides/notesSlide17.xml" ContentType="application/vnd.openxmlformats-officedocument.presentationml.notesSlide+xml"/>
  <Override PartName="/ppt/notesSlides/notesSlide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3.xml" ContentType="application/vnd.openxmlformats-officedocument.presentationml.notesSlide+xml"/>
  <Override PartName="/ppt/notesSlides/notesSlide26.xml" ContentType="application/vnd.openxmlformats-officedocument.presentationml.notesSlide+xml"/>
  <Override PartName="/ppt/notesSlides/notesSlide16.xml" ContentType="application/vnd.openxmlformats-officedocument.presentationml.notesSlide+xml"/>
  <Override PartName="/ppt/notesSlides/notesSlide12.xml" ContentType="application/vnd.openxmlformats-officedocument.presentationml.notesSlide+xml"/>
  <Override PartName="/ppt/notesSlides/notesSlide24.xml" ContentType="application/vnd.openxmlformats-officedocument.presentationml.notesSlide+xml"/>
  <Override PartName="/ppt/notesSlides/notesSlide1.xml" ContentType="application/vnd.openxmlformats-officedocument.presentationml.notesSlide+xml"/>
  <Override PartName="/ppt/notesSlides/notesSlide13.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Lst>
  <p:sldSz cx="12192000" cy="6858000"/>
  <p:notesSz cx="6858000" cy="91440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1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 name="PlaceHolder 1"/>
          <p:cNvSpPr>
            <a:spLocks noGrp="1"/>
          </p:cNvSpPr>
          <p:nvPr>
            <p:ph type="sldImg"/>
          </p:nvPr>
        </p:nvSpPr>
        <p:spPr>
          <a:xfrm>
            <a:off x="216000" y="812520"/>
            <a:ext cx="7127280" cy="4008960"/>
          </a:xfrm>
          <a:prstGeom prst="rect">
            <a:avLst/>
          </a:prstGeom>
          <a:noFill/>
          <a:ln w="0">
            <a:noFill/>
          </a:ln>
        </p:spPr>
        <p:txBody>
          <a:bodyPr lIns="0" tIns="0" rIns="0" bIns="0" anchor="ctr">
            <a:noAutofit/>
          </a:bodyPr>
          <a:p>
            <a:pPr algn="ctr" defTabSz="914400">
              <a:lnSpc>
                <a:spcPct val="90000"/>
              </a:lnSpc>
            </a:pPr>
            <a:r>
              <a:rPr lang="de-DE" sz="6000" b="0" u="none" strike="noStrike">
                <a:solidFill>
                  <a:schemeClr val="lt1"/>
                </a:solidFill>
                <a:effectLst/>
                <a:uFillTx/>
                <a:latin typeface="Aptos Display"/>
              </a:rPr>
              <a:t>Click to move the slide</a:t>
            </a:r>
            <a:endParaRPr lang="de-DE" sz="6000" b="0" u="none" strike="noStrike">
              <a:solidFill>
                <a:schemeClr val="lt1"/>
              </a:solidFill>
              <a:effectLst/>
              <a:uFillTx/>
              <a:latin typeface="Aptos Display"/>
            </a:endParaRPr>
          </a:p>
        </p:txBody>
      </p:sp>
      <p:sp>
        <p:nvSpPr>
          <p:cNvPr id="64"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p>
            <a:pPr indent="0" algn="l">
              <a:buNone/>
            </a:pPr>
            <a:r>
              <a:rPr lang="en-US" sz="2000" b="0" u="none" strike="noStrike">
                <a:solidFill>
                  <a:srgbClr val="000000"/>
                </a:solidFill>
                <a:effectLst/>
                <a:uFillTx/>
                <a:latin typeface="Arial"/>
              </a:rPr>
              <a:t>Click to edit the notes format</a:t>
            </a:r>
            <a:endParaRPr lang="en-US" sz="2000" b="0" u="none" strike="noStrike">
              <a:solidFill>
                <a:srgbClr val="000000"/>
              </a:solidFill>
              <a:effectLst/>
              <a:uFillTx/>
              <a:latin typeface="Arial"/>
            </a:endParaRPr>
          </a:p>
        </p:txBody>
      </p:sp>
      <p:sp>
        <p:nvSpPr>
          <p:cNvPr id="65" name="PlaceHolder 3"/>
          <p:cNvSpPr>
            <a:spLocks noGrp="1"/>
          </p:cNvSpPr>
          <p:nvPr>
            <p:ph type="hdr"/>
          </p:nvPr>
        </p:nvSpPr>
        <p:spPr>
          <a:xfrm>
            <a:off x="0" y="0"/>
            <a:ext cx="3280680" cy="534240"/>
          </a:xfrm>
          <a:prstGeom prst="rect">
            <a:avLst/>
          </a:prstGeom>
          <a:noFill/>
          <a:ln w="0">
            <a:noFill/>
          </a:ln>
        </p:spPr>
        <p:txBody>
          <a:bodyPr lIns="0" tIns="0" rIns="0" bIns="0" anchor="t">
            <a:noAutofit/>
          </a:bodyPr>
          <a:p>
            <a:pPr indent="0" algn="l">
              <a:buNone/>
            </a:pPr>
            <a:r>
              <a:rPr lang="en-US" sz="1400" b="0" u="none" strike="noStrike">
                <a:solidFill>
                  <a:srgbClr val="000000"/>
                </a:solidFill>
                <a:effectLst/>
                <a:uFillTx/>
                <a:latin typeface="Times New Roman"/>
              </a:rPr>
              <a:t>&lt;header&gt;</a:t>
            </a:r>
            <a:endParaRPr lang="en-US" sz="1400" b="0" u="none" strike="noStrike">
              <a:solidFill>
                <a:srgbClr val="000000"/>
              </a:solidFill>
              <a:effectLst/>
              <a:uFillTx/>
              <a:latin typeface="Times New Roman"/>
            </a:endParaRPr>
          </a:p>
        </p:txBody>
      </p:sp>
      <p:sp>
        <p:nvSpPr>
          <p:cNvPr id="66" name="PlaceHolder 4"/>
          <p:cNvSpPr>
            <a:spLocks noGrp="1"/>
          </p:cNvSpPr>
          <p:nvPr>
            <p:ph type="dt" idx="34"/>
          </p:nvPr>
        </p:nvSpPr>
        <p:spPr>
          <a:xfrm>
            <a:off x="4278960" y="0"/>
            <a:ext cx="3280680" cy="534240"/>
          </a:xfrm>
          <a:prstGeom prst="rect">
            <a:avLst/>
          </a:prstGeom>
          <a:noFill/>
          <a:ln w="0">
            <a:noFill/>
          </a:ln>
        </p:spPr>
        <p:txBody>
          <a:bodyPr lIns="0" tIns="0" rIns="0" bIns="0" anchor="t">
            <a:noAutofit/>
          </a:bodyPr>
          <a:lstStyle>
            <a:lvl1pPr indent="0" algn="r">
              <a:buNone/>
              <a:defRPr lang="en-US" sz="1400" b="0" u="none" strike="noStrike">
                <a:solidFill>
                  <a:srgbClr val="000000"/>
                </a:solidFill>
                <a:effectLst/>
                <a:uFillTx/>
                <a:latin typeface="Times New Roman"/>
              </a:defRPr>
            </a:lvl1pPr>
          </a:lstStyle>
          <a:p>
            <a:pPr indent="0" algn="r">
              <a:buNone/>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
        <p:nvSpPr>
          <p:cNvPr id="67" name="PlaceHolder 5"/>
          <p:cNvSpPr>
            <a:spLocks noGrp="1"/>
          </p:cNvSpPr>
          <p:nvPr>
            <p:ph type="ftr" idx="35"/>
          </p:nvPr>
        </p:nvSpPr>
        <p:spPr>
          <a:xfrm>
            <a:off x="0" y="10157400"/>
            <a:ext cx="3280680" cy="534240"/>
          </a:xfrm>
          <a:prstGeom prst="rect">
            <a:avLst/>
          </a:prstGeom>
          <a:noFill/>
          <a:ln w="0">
            <a:noFill/>
          </a:ln>
        </p:spPr>
        <p:txBody>
          <a:bodyPr lIns="0" tIns="0" rIns="0" bIns="0" anchor="b">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68" name="PlaceHolder 6"/>
          <p:cNvSpPr>
            <a:spLocks noGrp="1"/>
          </p:cNvSpPr>
          <p:nvPr>
            <p:ph type="sldNum" idx="36"/>
          </p:nvPr>
        </p:nvSpPr>
        <p:spPr>
          <a:xfrm>
            <a:off x="4278960" y="10157400"/>
            <a:ext cx="3280680" cy="534240"/>
          </a:xfrm>
          <a:prstGeom prst="rect">
            <a:avLst/>
          </a:prstGeom>
          <a:noFill/>
          <a:ln w="0">
            <a:noFill/>
          </a:ln>
        </p:spPr>
        <p:txBody>
          <a:bodyPr lIns="0" tIns="0" rIns="0" bIns="0" anchor="b">
            <a:noAutofit/>
          </a:bodyPr>
          <a:lstStyle>
            <a:lvl1pPr indent="0" algn="r">
              <a:buNone/>
              <a:defRPr lang="en-US" sz="1400" b="0" u="none" strike="noStrike">
                <a:solidFill>
                  <a:srgbClr val="000000"/>
                </a:solidFill>
                <a:effectLst/>
                <a:uFillTx/>
                <a:latin typeface="Times New Roman"/>
              </a:defRPr>
            </a:lvl1pPr>
          </a:lstStyle>
          <a:p>
            <a:pPr indent="0" algn="r">
              <a:buNone/>
            </a:pPr>
            <a:fld id="{88B695C7-0885-4BC9-9289-6AAD5D7E4633}" type="slidenum">
              <a:rPr lang="en-US" sz="1400" b="0" u="none" strike="noStrike">
                <a:solidFill>
                  <a:srgbClr val="000000"/>
                </a:solidFill>
                <a:effectLst/>
                <a:uFillTx/>
                <a:latin typeface="Times New Roman"/>
              </a:rPr>
              <a:t>&lt;number&gt;</a:t>
            </a:fld>
            <a:endParaRPr lang="en-US" sz="1400" b="0" u="none" strike="noStrik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PlaceHolder 1"/>
          <p:cNvSpPr>
            <a:spLocks noGrp="1"/>
          </p:cNvSpPr>
          <p:nvPr>
            <p:ph type="sldImg"/>
          </p:nvPr>
        </p:nvSpPr>
        <p:spPr>
          <a:xfrm>
            <a:off x="685800" y="1143000"/>
            <a:ext cx="5486040" cy="3085920"/>
          </a:xfrm>
          <a:prstGeom prst="rect">
            <a:avLst/>
          </a:prstGeom>
          <a:ln w="0">
            <a:noFill/>
          </a:ln>
        </p:spPr>
      </p:sp>
      <p:sp>
        <p:nvSpPr>
          <p:cNvPr id="19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200" name="PlaceHolder 3"/>
          <p:cNvSpPr>
            <a:spLocks noGrp="1"/>
          </p:cNvSpPr>
          <p:nvPr>
            <p:ph type="sldNum" idx="37"/>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B3B935CE-4BAE-42B1-8E46-5A625FA2BCC1}" type="slidenum">
              <a:rPr lang="en-US"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PlaceHolder 1"/>
          <p:cNvSpPr>
            <a:spLocks noGrp="1"/>
          </p:cNvSpPr>
          <p:nvPr>
            <p:ph type="sldImg"/>
          </p:nvPr>
        </p:nvSpPr>
        <p:spPr>
          <a:xfrm>
            <a:off x="685800" y="1143000"/>
            <a:ext cx="5486040" cy="3085920"/>
          </a:xfrm>
          <a:prstGeom prst="rect">
            <a:avLst/>
          </a:prstGeom>
          <a:ln w="0">
            <a:noFill/>
          </a:ln>
        </p:spPr>
      </p:sp>
      <p:sp>
        <p:nvSpPr>
          <p:cNvPr id="20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209" name="PlaceHolder 3"/>
          <p:cNvSpPr>
            <a:spLocks noGrp="1"/>
          </p:cNvSpPr>
          <p:nvPr>
            <p:ph type="sldNum" idx="40"/>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B641BEC3-702E-42C5-8C23-00F4D9CC4386}" type="slidenum">
              <a:rPr lang="en-US"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PlaceHolder 1"/>
          <p:cNvSpPr>
            <a:spLocks noGrp="1"/>
          </p:cNvSpPr>
          <p:nvPr>
            <p:ph type="sldImg"/>
          </p:nvPr>
        </p:nvSpPr>
        <p:spPr>
          <a:xfrm>
            <a:off x="685800" y="1143000"/>
            <a:ext cx="5486040" cy="3085920"/>
          </a:xfrm>
          <a:prstGeom prst="rect">
            <a:avLst/>
          </a:prstGeom>
          <a:ln w="0">
            <a:noFill/>
          </a:ln>
        </p:spPr>
      </p:sp>
      <p:sp>
        <p:nvSpPr>
          <p:cNvPr id="211"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212" name="PlaceHolder 3"/>
          <p:cNvSpPr>
            <a:spLocks noGrp="1"/>
          </p:cNvSpPr>
          <p:nvPr>
            <p:ph type="sldNum" idx="41"/>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CF8306B6-43DF-4C27-AB42-321A9BC72E3C}" type="slidenum">
              <a:rPr lang="en-US"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type="sldImg"/>
          </p:nvPr>
        </p:nvSpPr>
        <p:spPr>
          <a:xfrm>
            <a:off x="685800" y="1143000"/>
            <a:ext cx="5486040" cy="3085920"/>
          </a:xfrm>
          <a:prstGeom prst="rect">
            <a:avLst/>
          </a:prstGeom>
          <a:ln w="0">
            <a:noFill/>
          </a:ln>
        </p:spPr>
      </p:sp>
      <p:sp>
        <p:nvSpPr>
          <p:cNvPr id="21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215" name="PlaceHolder 3"/>
          <p:cNvSpPr>
            <a:spLocks noGrp="1"/>
          </p:cNvSpPr>
          <p:nvPr>
            <p:ph type="sldNum" idx="42"/>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A3DB6DC9-877C-4A9B-A28A-17C83D325670}" type="slidenum">
              <a:rPr lang="en-US"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PlaceHolder 1"/>
          <p:cNvSpPr>
            <a:spLocks noGrp="1"/>
          </p:cNvSpPr>
          <p:nvPr>
            <p:ph type="sldImg"/>
          </p:nvPr>
        </p:nvSpPr>
        <p:spPr>
          <a:xfrm>
            <a:off x="685800" y="1143000"/>
            <a:ext cx="5486040" cy="3085920"/>
          </a:xfrm>
          <a:prstGeom prst="rect">
            <a:avLst/>
          </a:prstGeom>
          <a:ln w="0">
            <a:noFill/>
          </a:ln>
        </p:spPr>
      </p:sp>
      <p:sp>
        <p:nvSpPr>
          <p:cNvPr id="21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218" name="PlaceHolder 3"/>
          <p:cNvSpPr>
            <a:spLocks noGrp="1"/>
          </p:cNvSpPr>
          <p:nvPr>
            <p:ph type="sldNum" idx="43"/>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88298617-0C45-41E6-8267-881A197E1D22}" type="slidenum">
              <a:rPr lang="en-US"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PlaceHolder 1"/>
          <p:cNvSpPr>
            <a:spLocks noGrp="1"/>
          </p:cNvSpPr>
          <p:nvPr>
            <p:ph type="sldImg"/>
          </p:nvPr>
        </p:nvSpPr>
        <p:spPr>
          <a:xfrm>
            <a:off x="685800" y="1143000"/>
            <a:ext cx="5486040" cy="3085920"/>
          </a:xfrm>
          <a:prstGeom prst="rect">
            <a:avLst/>
          </a:prstGeom>
          <a:ln w="0">
            <a:noFill/>
          </a:ln>
        </p:spPr>
      </p:sp>
      <p:sp>
        <p:nvSpPr>
          <p:cNvPr id="22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221" name="PlaceHolder 3"/>
          <p:cNvSpPr>
            <a:spLocks noGrp="1"/>
          </p:cNvSpPr>
          <p:nvPr>
            <p:ph type="sldNum" idx="44"/>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970BA2C1-FBA5-4BA7-AECE-199920C503B3}" type="slidenum">
              <a:rPr lang="en-US"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PlaceHolder 1"/>
          <p:cNvSpPr>
            <a:spLocks noGrp="1"/>
          </p:cNvSpPr>
          <p:nvPr>
            <p:ph type="sldImg"/>
          </p:nvPr>
        </p:nvSpPr>
        <p:spPr>
          <a:xfrm>
            <a:off x="685800" y="1143000"/>
            <a:ext cx="5486040" cy="3085920"/>
          </a:xfrm>
          <a:prstGeom prst="rect">
            <a:avLst/>
          </a:prstGeom>
          <a:ln w="0">
            <a:noFill/>
          </a:ln>
        </p:spPr>
      </p:sp>
      <p:sp>
        <p:nvSpPr>
          <p:cNvPr id="22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224" name="PlaceHolder 3"/>
          <p:cNvSpPr>
            <a:spLocks noGrp="1"/>
          </p:cNvSpPr>
          <p:nvPr>
            <p:ph type="sldNum" idx="45"/>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62D7743F-9A8B-4396-9503-1458A7CDC43D}" type="slidenum">
              <a:rPr lang="en-US"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PlaceHolder 1"/>
          <p:cNvSpPr>
            <a:spLocks noGrp="1"/>
          </p:cNvSpPr>
          <p:nvPr>
            <p:ph type="sldImg"/>
          </p:nvPr>
        </p:nvSpPr>
        <p:spPr>
          <a:xfrm>
            <a:off x="685800" y="1143000"/>
            <a:ext cx="5486040" cy="3085920"/>
          </a:xfrm>
          <a:prstGeom prst="rect">
            <a:avLst/>
          </a:prstGeom>
          <a:ln w="0">
            <a:noFill/>
          </a:ln>
        </p:spPr>
      </p:sp>
      <p:sp>
        <p:nvSpPr>
          <p:cNvPr id="20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203" name="PlaceHolder 3"/>
          <p:cNvSpPr>
            <a:spLocks noGrp="1"/>
          </p:cNvSpPr>
          <p:nvPr>
            <p:ph type="sldNum" idx="38"/>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D7B9D61A-C011-4FAF-9F21-2708BE208F90}" type="slidenum">
              <a:rPr lang="en-US"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PlaceHolder 1"/>
          <p:cNvSpPr>
            <a:spLocks noGrp="1"/>
          </p:cNvSpPr>
          <p:nvPr>
            <p:ph type="sldImg"/>
          </p:nvPr>
        </p:nvSpPr>
        <p:spPr>
          <a:xfrm>
            <a:off x="685800" y="1143000"/>
            <a:ext cx="5486040" cy="3085920"/>
          </a:xfrm>
          <a:prstGeom prst="rect">
            <a:avLst/>
          </a:prstGeom>
          <a:ln w="0">
            <a:noFill/>
          </a:ln>
        </p:spPr>
      </p:sp>
      <p:sp>
        <p:nvSpPr>
          <p:cNvPr id="22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227" name="PlaceHolder 3"/>
          <p:cNvSpPr>
            <a:spLocks noGrp="1"/>
          </p:cNvSpPr>
          <p:nvPr>
            <p:ph type="sldNum" idx="46"/>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8F9386BE-3BD8-4893-BF7D-46FEBC7CCFFA}" type="slidenum">
              <a:rPr lang="en-US"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PlaceHolder 1"/>
          <p:cNvSpPr>
            <a:spLocks noGrp="1"/>
          </p:cNvSpPr>
          <p:nvPr>
            <p:ph type="sldImg"/>
          </p:nvPr>
        </p:nvSpPr>
        <p:spPr>
          <a:xfrm>
            <a:off x="685800" y="1143000"/>
            <a:ext cx="5486040" cy="3085920"/>
          </a:xfrm>
          <a:prstGeom prst="rect">
            <a:avLst/>
          </a:prstGeom>
          <a:ln w="0">
            <a:noFill/>
          </a:ln>
        </p:spPr>
      </p:sp>
      <p:sp>
        <p:nvSpPr>
          <p:cNvPr id="22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230" name="PlaceHolder 3"/>
          <p:cNvSpPr>
            <a:spLocks noGrp="1"/>
          </p:cNvSpPr>
          <p:nvPr>
            <p:ph type="sldNum" idx="47"/>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17F1D633-0012-4807-A2B9-EF0CBF5F5AB6}" type="slidenum">
              <a:rPr lang="en-US"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PlaceHolder 1"/>
          <p:cNvSpPr>
            <a:spLocks noGrp="1"/>
          </p:cNvSpPr>
          <p:nvPr>
            <p:ph type="sldImg"/>
          </p:nvPr>
        </p:nvSpPr>
        <p:spPr>
          <a:xfrm>
            <a:off x="685800" y="1143000"/>
            <a:ext cx="5486040" cy="3085920"/>
          </a:xfrm>
          <a:prstGeom prst="rect">
            <a:avLst/>
          </a:prstGeom>
          <a:ln w="0">
            <a:noFill/>
          </a:ln>
        </p:spPr>
      </p:sp>
      <p:sp>
        <p:nvSpPr>
          <p:cNvPr id="23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233" name="PlaceHolder 3"/>
          <p:cNvSpPr>
            <a:spLocks noGrp="1"/>
          </p:cNvSpPr>
          <p:nvPr>
            <p:ph type="sldNum" idx="48"/>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4B8009B9-C4C3-4CDB-8DCB-010D3DF0A97A}" type="slidenum">
              <a:rPr lang="en-US"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PlaceHolder 1"/>
          <p:cNvSpPr>
            <a:spLocks noGrp="1"/>
          </p:cNvSpPr>
          <p:nvPr>
            <p:ph type="sldImg"/>
          </p:nvPr>
        </p:nvSpPr>
        <p:spPr>
          <a:xfrm>
            <a:off x="685800" y="1143000"/>
            <a:ext cx="5486040" cy="3085920"/>
          </a:xfrm>
          <a:prstGeom prst="rect">
            <a:avLst/>
          </a:prstGeom>
          <a:ln w="0">
            <a:noFill/>
          </a:ln>
        </p:spPr>
      </p:sp>
      <p:sp>
        <p:nvSpPr>
          <p:cNvPr id="23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236" name="PlaceHolder 3"/>
          <p:cNvSpPr>
            <a:spLocks noGrp="1"/>
          </p:cNvSpPr>
          <p:nvPr>
            <p:ph type="sldNum" idx="49"/>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092105F7-0C7A-4F98-A9A7-6FC389115553}" type="slidenum">
              <a:rPr lang="en-US"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 name="PlaceHolder 1"/>
          <p:cNvSpPr>
            <a:spLocks noGrp="1"/>
          </p:cNvSpPr>
          <p:nvPr>
            <p:ph type="sldImg"/>
          </p:nvPr>
        </p:nvSpPr>
        <p:spPr>
          <a:xfrm>
            <a:off x="685800" y="1143000"/>
            <a:ext cx="5486040" cy="3085920"/>
          </a:xfrm>
          <a:prstGeom prst="rect">
            <a:avLst/>
          </a:prstGeom>
          <a:ln w="0">
            <a:noFill/>
          </a:ln>
        </p:spPr>
      </p:sp>
      <p:sp>
        <p:nvSpPr>
          <p:cNvPr id="23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239" name="PlaceHolder 3"/>
          <p:cNvSpPr>
            <a:spLocks noGrp="1"/>
          </p:cNvSpPr>
          <p:nvPr>
            <p:ph type="sldNum" idx="50"/>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09ED2920-5C5B-421E-975F-5915E5C08DE4}" type="slidenum">
              <a:rPr lang="en-US"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0" name="PlaceHolder 1"/>
          <p:cNvSpPr>
            <a:spLocks noGrp="1"/>
          </p:cNvSpPr>
          <p:nvPr>
            <p:ph type="sldImg"/>
          </p:nvPr>
        </p:nvSpPr>
        <p:spPr>
          <a:xfrm>
            <a:off x="685800" y="1143000"/>
            <a:ext cx="5486040" cy="3085920"/>
          </a:xfrm>
          <a:prstGeom prst="rect">
            <a:avLst/>
          </a:prstGeom>
          <a:ln w="0">
            <a:noFill/>
          </a:ln>
        </p:spPr>
      </p:sp>
      <p:sp>
        <p:nvSpPr>
          <p:cNvPr id="241"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242" name="PlaceHolder 3"/>
          <p:cNvSpPr>
            <a:spLocks noGrp="1"/>
          </p:cNvSpPr>
          <p:nvPr>
            <p:ph type="sldNum" idx="51"/>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ABAE79AF-AAC2-467F-BCE2-351BECC4B44B}" type="slidenum">
              <a:rPr lang="en-US"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3" name="PlaceHolder 1"/>
          <p:cNvSpPr>
            <a:spLocks noGrp="1"/>
          </p:cNvSpPr>
          <p:nvPr>
            <p:ph type="sldImg"/>
          </p:nvPr>
        </p:nvSpPr>
        <p:spPr>
          <a:xfrm>
            <a:off x="685800" y="1143000"/>
            <a:ext cx="5486040" cy="3085920"/>
          </a:xfrm>
          <a:prstGeom prst="rect">
            <a:avLst/>
          </a:prstGeom>
          <a:ln w="0">
            <a:noFill/>
          </a:ln>
        </p:spPr>
      </p:sp>
      <p:sp>
        <p:nvSpPr>
          <p:cNvPr id="24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245" name="PlaceHolder 3"/>
          <p:cNvSpPr>
            <a:spLocks noGrp="1"/>
          </p:cNvSpPr>
          <p:nvPr>
            <p:ph type="sldNum" idx="52"/>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DC7D2CD7-2D28-451E-8E58-C01087FB417B}" type="slidenum">
              <a:rPr lang="en-US"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4" name="PlaceHolder 1"/>
          <p:cNvSpPr>
            <a:spLocks noGrp="1"/>
          </p:cNvSpPr>
          <p:nvPr>
            <p:ph type="sldImg"/>
          </p:nvPr>
        </p:nvSpPr>
        <p:spPr>
          <a:xfrm>
            <a:off x="685800" y="1143000"/>
            <a:ext cx="5486040" cy="3085920"/>
          </a:xfrm>
          <a:prstGeom prst="rect">
            <a:avLst/>
          </a:prstGeom>
          <a:ln w="0">
            <a:noFill/>
          </a:ln>
        </p:spPr>
      </p:sp>
      <p:sp>
        <p:nvSpPr>
          <p:cNvPr id="20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206" name="PlaceHolder 3"/>
          <p:cNvSpPr>
            <a:spLocks noGrp="1"/>
          </p:cNvSpPr>
          <p:nvPr>
            <p:ph type="sldNum" idx="39"/>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B9F20941-6B5E-45D2-9745-DBC3D7F2649E}" type="slidenum">
              <a:rPr lang="en-US"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Slide">
    <p:bg>
      <p:bgPr>
        <a:solidFill>
          <a:srgbClr val="000000"/>
        </a:solidFill>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lvl1pPr indent="0" algn="ctr" defTabSz="914400">
              <a:lnSpc>
                <a:spcPct val="90000"/>
              </a:lnSpc>
              <a:buNone/>
              <a:defRPr lang="en-US" sz="6000" b="0" u="none" strike="noStrike">
                <a:solidFill>
                  <a:schemeClr val="lt1"/>
                </a:solidFill>
                <a:effectLst/>
                <a:uFillTx/>
                <a:latin typeface="Aptos Display"/>
              </a:defRPr>
            </a:lvl1pPr>
          </a:lstStyle>
          <a:p>
            <a:pPr indent="0" algn="ctr" defTabSz="914400">
              <a:lnSpc>
                <a:spcPct val="90000"/>
              </a:lnSpc>
              <a:buNone/>
            </a:pPr>
            <a:r>
              <a:rPr lang="en-US" sz="6000" b="0" u="none" strike="noStrike">
                <a:solidFill>
                  <a:schemeClr val="lt1"/>
                </a:solidFill>
                <a:effectLst/>
                <a:uFillTx/>
                <a:latin typeface="Aptos Display"/>
              </a:rPr>
              <a:t>Click to edit Master title style</a:t>
            </a:r>
            <a:endParaRPr lang="de-DE" sz="6000" b="0" u="none" strike="noStrike">
              <a:solidFill>
                <a:schemeClr val="lt1"/>
              </a:solidFill>
              <a:effectLst/>
              <a:uFillTx/>
              <a:latin typeface="Aptos Display"/>
            </a:endParaRPr>
          </a:p>
        </p:txBody>
      </p:sp>
      <p:sp>
        <p:nvSpPr>
          <p:cNvPr id="3"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US" sz="1200" b="0" u="none" strike="noStrike">
                <a:solidFill>
                  <a:schemeClr val="lt1">
                    <a:shade val="82000"/>
                  </a:schemeClr>
                </a:solidFill>
                <a:effectLst/>
                <a:uFillTx/>
                <a:latin typeface="Aptos"/>
              </a:defRPr>
            </a:lvl1pPr>
          </a:lstStyle>
          <a:p>
            <a:pPr indent="0" algn="l" defTabSz="914400">
              <a:lnSpc>
                <a:spcPct val="100000"/>
              </a:lnSpc>
              <a:buNone/>
            </a:pPr>
            <a:r>
              <a:rPr lang="en-US" sz="1200" b="0" u="none" strike="noStrike">
                <a:solidFill>
                  <a:schemeClr val="lt1">
                    <a:shade val="82000"/>
                  </a:schemeClr>
                </a:solidFill>
                <a:effectLst/>
                <a:uFillTx/>
                <a:latin typeface="Aptos"/>
              </a:rPr>
              <a:t>&lt;date/time&gt;</a:t>
            </a:r>
            <a:endParaRPr lang="en-US" sz="1200" b="0" u="none" strike="noStrike">
              <a:solidFill>
                <a:srgbClr val="FFFFFF"/>
              </a:solidFill>
              <a:effectLst/>
              <a:uFillTx/>
              <a:latin typeface="Times New Roman"/>
            </a:endParaRPr>
          </a:p>
        </p:txBody>
      </p:sp>
      <p:sp>
        <p:nvSpPr>
          <p:cNvPr id="4"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endParaRPr lang="en-US" sz="1400" b="0" u="none" strike="noStrike">
              <a:solidFill>
                <a:srgbClr val="FFFFFF"/>
              </a:solidFill>
              <a:effectLst/>
              <a:uFillTx/>
              <a:latin typeface="Times New Roman"/>
            </a:endParaRPr>
          </a:p>
        </p:txBody>
      </p:sp>
      <p:sp>
        <p:nvSpPr>
          <p:cNvPr id="5"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lt1">
                    <a:shade val="82000"/>
                  </a:schemeClr>
                </a:solidFill>
                <a:effectLst/>
                <a:uFillTx/>
                <a:latin typeface="Aptos"/>
              </a:defRPr>
            </a:lvl1pPr>
          </a:lstStyle>
          <a:p>
            <a:pPr indent="0" algn="r" defTabSz="914400">
              <a:lnSpc>
                <a:spcPct val="100000"/>
              </a:lnSpc>
              <a:buNone/>
            </a:pPr>
            <a:fld id="{06DD140F-403E-41E9-9B18-7066984AC9BE}" type="slidenum">
              <a:rPr lang="en-US" sz="1200" b="0" u="none" strike="noStrike">
                <a:solidFill>
                  <a:schemeClr val="lt1">
                    <a:shade val="82000"/>
                  </a:schemeClr>
                </a:solidFill>
                <a:effectLst/>
                <a:uFillTx/>
                <a:latin typeface="Aptos"/>
              </a:rPr>
              <a:t>&lt;number&gt;</a:t>
            </a:fld>
            <a:endParaRPr lang="en-US" sz="1200" b="0" u="none" strike="noStrike">
              <a:solidFill>
                <a:srgbClr val="FFFFFF"/>
              </a:solidFill>
              <a:effectLst/>
              <a:uFillTx/>
              <a:latin typeface="Times New Roman"/>
            </a:endParaRPr>
          </a:p>
        </p:txBody>
      </p:sp>
      <p:sp>
        <p:nvSpPr>
          <p:cNvPr id="6"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l" defTabSz="914400">
              <a:lnSpc>
                <a:spcPct val="90000"/>
              </a:lnSpc>
              <a:spcBef>
                <a:spcPts val="1001"/>
              </a:spcBef>
              <a:buClr>
                <a:srgbClr val="FFFFFF"/>
              </a:buClr>
              <a:buFont typeface="Arial"/>
              <a:buChar char="•"/>
              <a:defRPr lang="de-DE" sz="2800" b="0" u="none" strike="noStrike">
                <a:solidFill>
                  <a:schemeClr val="lt1"/>
                </a:solidFill>
                <a:effectLst/>
                <a:uFillTx/>
                <a:latin typeface="Aptos"/>
              </a:defRPr>
            </a:lvl1pPr>
            <a:lvl2pPr lvl="1" algn="l" defTabSz="914400">
              <a:lnSpc>
                <a:spcPct val="90000"/>
              </a:lnSpc>
              <a:spcBef>
                <a:spcPts val="499"/>
              </a:spcBef>
              <a:buClr>
                <a:srgbClr val="FFFFFF"/>
              </a:buClr>
              <a:buSzPct val="75000"/>
              <a:buFont typeface="Symbol" charset="2"/>
              <a:buChar char=""/>
              <a:defRPr lang="de-DE" sz="2400" b="0" u="none" strike="noStrike">
                <a:solidFill>
                  <a:schemeClr val="lt1"/>
                </a:solidFill>
                <a:effectLst/>
                <a:uFillTx/>
                <a:latin typeface="Aptos"/>
              </a:defRPr>
            </a:lvl2pPr>
            <a:lvl3pPr lvl="2" algn="l" defTabSz="914400">
              <a:lnSpc>
                <a:spcPct val="90000"/>
              </a:lnSpc>
              <a:spcBef>
                <a:spcPts val="499"/>
              </a:spcBef>
              <a:buClr>
                <a:srgbClr val="FFFFFF"/>
              </a:buClr>
              <a:buSzPct val="45000"/>
              <a:buFont typeface="Wingdings" charset="2"/>
              <a:buChar char=""/>
              <a:defRPr lang="de-DE" sz="2000" b="0" u="none" strike="noStrike">
                <a:solidFill>
                  <a:schemeClr val="lt1"/>
                </a:solidFill>
                <a:effectLst/>
                <a:uFillTx/>
                <a:latin typeface="Aptos"/>
              </a:defRPr>
            </a:lvl3pPr>
            <a:lvl4pPr lvl="3" algn="l" defTabSz="914400">
              <a:lnSpc>
                <a:spcPct val="90000"/>
              </a:lnSpc>
              <a:spcBef>
                <a:spcPts val="499"/>
              </a:spcBef>
              <a:buClr>
                <a:srgbClr val="FFFFFF"/>
              </a:buClr>
              <a:buSzPct val="75000"/>
              <a:buFont typeface="Symbol" charset="2"/>
              <a:buChar char=""/>
              <a:defRPr lang="de-DE" sz="1800" b="0" u="none" strike="noStrike">
                <a:solidFill>
                  <a:schemeClr val="lt1"/>
                </a:solidFill>
                <a:effectLst/>
                <a:uFillTx/>
                <a:latin typeface="Aptos"/>
              </a:defRPr>
            </a:lvl4pPr>
            <a:lvl5pPr lvl="4" algn="l" defTabSz="914400">
              <a:lnSpc>
                <a:spcPct val="90000"/>
              </a:lnSpc>
              <a:spcBef>
                <a:spcPts val="499"/>
              </a:spcBef>
              <a:buClr>
                <a:srgbClr val="FFFFFF"/>
              </a:buClr>
              <a:buSzPct val="45000"/>
              <a:buFont typeface="Wingdings" charset="2"/>
              <a:buChar char=""/>
              <a:defRPr lang="de-DE" sz="1800" b="0" u="none" strike="noStrike">
                <a:solidFill>
                  <a:schemeClr val="lt1"/>
                </a:solidFill>
                <a:effectLst/>
                <a:uFillTx/>
                <a:latin typeface="Aptos"/>
              </a:defRPr>
            </a:lvl5pPr>
            <a:lvl6pPr lvl="5" algn="l" defTabSz="914400">
              <a:lnSpc>
                <a:spcPct val="90000"/>
              </a:lnSpc>
              <a:spcBef>
                <a:spcPts val="283"/>
              </a:spcBef>
              <a:buClr>
                <a:srgbClr val="FFFFFF"/>
              </a:buClr>
              <a:buSzPct val="45000"/>
              <a:buFont typeface="Wingdings" charset="2"/>
              <a:buChar char=""/>
              <a:defRPr lang="de-DE" sz="2000" b="0" u="none" strike="noStrike">
                <a:solidFill>
                  <a:schemeClr val="lt1"/>
                </a:solidFill>
                <a:effectLst/>
                <a:uFillTx/>
                <a:latin typeface="Aptos"/>
              </a:defRPr>
            </a:lvl6pPr>
            <a:lvl7pPr lvl="6" algn="l" defTabSz="914400">
              <a:lnSpc>
                <a:spcPct val="90000"/>
              </a:lnSpc>
              <a:spcBef>
                <a:spcPts val="283"/>
              </a:spcBef>
              <a:buClr>
                <a:srgbClr val="FFFFFF"/>
              </a:buClr>
              <a:buSzPct val="45000"/>
              <a:buFont typeface="Wingdings" charset="2"/>
              <a:buChar char=""/>
              <a:defRPr lang="de-DE" sz="2000" b="0" u="none" strike="noStrike">
                <a:solidFill>
                  <a:schemeClr val="lt1"/>
                </a:solidFill>
                <a:effectLst/>
                <a:uFillTx/>
                <a:latin typeface="Aptos"/>
              </a:defRPr>
            </a:lvl7pPr>
          </a:lstStyle>
          <a:p>
            <a:pPr marL="228600" indent="-228600" algn="l" defTabSz="914400">
              <a:lnSpc>
                <a:spcPct val="90000"/>
              </a:lnSpc>
              <a:spcBef>
                <a:spcPts val="1001"/>
              </a:spcBef>
              <a:buClr>
                <a:srgbClr val="FFFFFF"/>
              </a:buClr>
              <a:buFont typeface="Arial"/>
              <a:buChar char="•"/>
            </a:pPr>
            <a:r>
              <a:rPr lang="de-DE" sz="2800" b="0" u="none" strike="noStrike">
                <a:solidFill>
                  <a:schemeClr val="lt1"/>
                </a:solidFill>
                <a:effectLst/>
                <a:uFillTx/>
                <a:latin typeface="Aptos"/>
              </a:rPr>
              <a:t>Click to edit the outline text format</a:t>
            </a:r>
            <a:endParaRPr lang="de-DE" sz="2800" b="0" u="none" strike="noStrike">
              <a:solidFill>
                <a:schemeClr val="lt1"/>
              </a:solidFill>
              <a:effectLst/>
              <a:uFillTx/>
              <a:latin typeface="Aptos"/>
            </a:endParaRPr>
          </a:p>
          <a:p>
            <a:pPr marL="864000" lvl="1" indent="-324000" algn="l" defTabSz="914400">
              <a:lnSpc>
                <a:spcPct val="90000"/>
              </a:lnSpc>
              <a:spcBef>
                <a:spcPts val="499"/>
              </a:spcBef>
              <a:buClr>
                <a:srgbClr val="FFFFFF"/>
              </a:buClr>
              <a:buSzPct val="75000"/>
              <a:buFont typeface="Symbol" charset="2"/>
              <a:buChar char=""/>
            </a:pPr>
            <a:r>
              <a:rPr lang="de-DE" sz="2400" b="0" u="none" strike="noStrike">
                <a:solidFill>
                  <a:schemeClr val="lt1"/>
                </a:solidFill>
                <a:effectLst/>
                <a:uFillTx/>
                <a:latin typeface="Aptos"/>
              </a:rPr>
              <a:t>Second Outline Level</a:t>
            </a:r>
            <a:endParaRPr lang="de-DE" sz="2400" b="0" u="none" strike="noStrike">
              <a:solidFill>
                <a:schemeClr val="lt1"/>
              </a:solidFill>
              <a:effectLst/>
              <a:uFillTx/>
              <a:latin typeface="Aptos"/>
            </a:endParaRPr>
          </a:p>
          <a:p>
            <a:pPr marL="1296000" lvl="2" indent="-288000" algn="l" defTabSz="914400">
              <a:lnSpc>
                <a:spcPct val="90000"/>
              </a:lnSpc>
              <a:spcBef>
                <a:spcPts val="499"/>
              </a:spcBef>
              <a:buClr>
                <a:srgbClr val="FFFFFF"/>
              </a:buClr>
              <a:buSzPct val="45000"/>
              <a:buFont typeface="Wingdings" charset="2"/>
              <a:buChar char=""/>
            </a:pPr>
            <a:r>
              <a:rPr lang="de-DE" sz="2000" b="0" u="none" strike="noStrike">
                <a:solidFill>
                  <a:schemeClr val="lt1"/>
                </a:solidFill>
                <a:effectLst/>
                <a:uFillTx/>
                <a:latin typeface="Aptos"/>
              </a:rPr>
              <a:t>Third Outline Level</a:t>
            </a:r>
            <a:endParaRPr lang="de-DE" sz="2000" b="0" u="none" strike="noStrike">
              <a:solidFill>
                <a:schemeClr val="lt1"/>
              </a:solidFill>
              <a:effectLst/>
              <a:uFillTx/>
              <a:latin typeface="Aptos"/>
            </a:endParaRPr>
          </a:p>
          <a:p>
            <a:pPr marL="1728000" lvl="3" indent="-216000" algn="l" defTabSz="914400">
              <a:lnSpc>
                <a:spcPct val="90000"/>
              </a:lnSpc>
              <a:spcBef>
                <a:spcPts val="499"/>
              </a:spcBef>
              <a:buClr>
                <a:srgbClr val="FFFFFF"/>
              </a:buClr>
              <a:buSzPct val="75000"/>
              <a:buFont typeface="Symbol" charset="2"/>
              <a:buChar char=""/>
            </a:pPr>
            <a:r>
              <a:rPr lang="de-DE" sz="1800" b="0" u="none" strike="noStrike">
                <a:solidFill>
                  <a:schemeClr val="lt1"/>
                </a:solidFill>
                <a:effectLst/>
                <a:uFillTx/>
                <a:latin typeface="Aptos"/>
              </a:rPr>
              <a:t>Fourth Outline Level</a:t>
            </a:r>
            <a:endParaRPr lang="de-DE" sz="1800" b="0" u="none" strike="noStrike">
              <a:solidFill>
                <a:schemeClr val="lt1"/>
              </a:solidFill>
              <a:effectLst/>
              <a:uFillTx/>
              <a:latin typeface="Aptos"/>
            </a:endParaRPr>
          </a:p>
          <a:p>
            <a:pPr marL="2160000" lvl="4" indent="-216000" algn="l" defTabSz="914400">
              <a:lnSpc>
                <a:spcPct val="90000"/>
              </a:lnSpc>
              <a:spcBef>
                <a:spcPts val="499"/>
              </a:spcBef>
              <a:buClr>
                <a:srgbClr val="FFFFFF"/>
              </a:buClr>
              <a:buSzPct val="45000"/>
              <a:buFont typeface="Wingdings" charset="2"/>
              <a:buChar char=""/>
            </a:pPr>
            <a:r>
              <a:rPr lang="de-DE" sz="1800" b="0" u="none" strike="noStrike">
                <a:solidFill>
                  <a:schemeClr val="lt1"/>
                </a:solidFill>
                <a:effectLst/>
                <a:uFillTx/>
                <a:latin typeface="Aptos"/>
              </a:rPr>
              <a:t>Fifth Outline Level</a:t>
            </a:r>
            <a:endParaRPr lang="de-DE" sz="1800" b="0" u="none" strike="noStrike">
              <a:solidFill>
                <a:schemeClr val="lt1"/>
              </a:solidFill>
              <a:effectLst/>
              <a:uFillTx/>
              <a:latin typeface="Aptos"/>
            </a:endParaRPr>
          </a:p>
          <a:p>
            <a:pPr marL="2592000" lvl="5" indent="-216000" algn="l" defTabSz="914400">
              <a:lnSpc>
                <a:spcPct val="90000"/>
              </a:lnSpc>
              <a:spcBef>
                <a:spcPts val="283"/>
              </a:spcBef>
              <a:buClr>
                <a:srgbClr val="FFFFFF"/>
              </a:buClr>
              <a:buSzPct val="45000"/>
              <a:buFont typeface="Wingdings" charset="2"/>
              <a:buChar char=""/>
            </a:pPr>
            <a:r>
              <a:rPr lang="de-DE" sz="2000" b="0" u="none" strike="noStrike">
                <a:solidFill>
                  <a:schemeClr val="lt1"/>
                </a:solidFill>
                <a:effectLst/>
                <a:uFillTx/>
                <a:latin typeface="Aptos"/>
              </a:rPr>
              <a:t>Sixth Outline Level</a:t>
            </a:r>
            <a:endParaRPr lang="de-DE" sz="2000" b="0" u="none" strike="noStrike">
              <a:solidFill>
                <a:schemeClr val="lt1"/>
              </a:solidFill>
              <a:effectLst/>
              <a:uFillTx/>
              <a:latin typeface="Aptos"/>
            </a:endParaRPr>
          </a:p>
          <a:p>
            <a:pPr marL="3024000" lvl="6" indent="-216000" algn="l" defTabSz="914400">
              <a:lnSpc>
                <a:spcPct val="90000"/>
              </a:lnSpc>
              <a:spcBef>
                <a:spcPts val="283"/>
              </a:spcBef>
              <a:buClr>
                <a:srgbClr val="FFFFFF"/>
              </a:buClr>
              <a:buSzPct val="45000"/>
              <a:buFont typeface="Wingdings" charset="2"/>
              <a:buChar char=""/>
            </a:pPr>
            <a:r>
              <a:rPr lang="de-DE" sz="2000" b="0" u="none" strike="noStrike">
                <a:solidFill>
                  <a:schemeClr val="lt1"/>
                </a:solidFill>
                <a:effectLst/>
                <a:uFillTx/>
                <a:latin typeface="Aptos"/>
              </a:rPr>
              <a:t>Seventh Outline Level</a:t>
            </a:r>
            <a:endParaRPr lang="de-DE" sz="2000" b="0" u="none" strike="noStrike">
              <a:solidFill>
                <a:schemeClr val="lt1"/>
              </a:solidFill>
              <a:effectLst/>
              <a:uFillTx/>
              <a:latin typeface="Aptos"/>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t with Caption">
    <p:bg>
      <p:bgPr>
        <a:solidFill>
          <a:srgbClr val="000000"/>
        </a:solidFill>
      </p:bgPr>
    </p:bg>
    <p:spTree>
      <p:nvGrpSpPr>
        <p:cNvPr id="1" name=""/>
        <p:cNvGrpSpPr/>
        <p:nvPr/>
      </p:nvGrpSpPr>
      <p:grpSpPr>
        <a:xfrm>
          <a:off x="0" y="0"/>
          <a:ext cx="0" cy="0"/>
          <a:chOff x="0" y="0"/>
          <a:chExt cx="0" cy="0"/>
        </a:xfrm>
      </p:grpSpPr>
      <p:sp>
        <p:nvSpPr>
          <p:cNvPr id="51"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lvl1pPr indent="0" algn="l" defTabSz="914400">
              <a:lnSpc>
                <a:spcPct val="90000"/>
              </a:lnSpc>
              <a:buNone/>
              <a:defRPr lang="en-US" sz="3200" b="0" u="none" strike="noStrike">
                <a:solidFill>
                  <a:schemeClr val="lt1"/>
                </a:solidFill>
                <a:effectLst/>
                <a:uFillTx/>
                <a:latin typeface="Aptos Display"/>
              </a:defRPr>
            </a:lvl1pPr>
          </a:lstStyle>
          <a:p>
            <a:pPr indent="0" algn="l" defTabSz="914400">
              <a:lnSpc>
                <a:spcPct val="90000"/>
              </a:lnSpc>
              <a:buNone/>
            </a:pPr>
            <a:r>
              <a:rPr lang="en-US" sz="3200" b="0" u="none" strike="noStrike">
                <a:solidFill>
                  <a:schemeClr val="lt1"/>
                </a:solidFill>
                <a:effectLst/>
                <a:uFillTx/>
                <a:latin typeface="Aptos Display"/>
              </a:rPr>
              <a:t>Click to edit Master title style</a:t>
            </a:r>
            <a:endParaRPr lang="de-DE" sz="3200" b="0" u="none" strike="noStrike">
              <a:solidFill>
                <a:schemeClr val="lt1"/>
              </a:solidFill>
              <a:effectLst/>
              <a:uFillTx/>
              <a:latin typeface="Aptos Display"/>
            </a:endParaRPr>
          </a:p>
        </p:txBody>
      </p:sp>
      <p:sp>
        <p:nvSpPr>
          <p:cNvPr id="52"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FFFFFF"/>
              </a:buClr>
              <a:buFont typeface="Arial"/>
              <a:buChar char="•"/>
              <a:defRPr lang="en-US" sz="3200" b="0" u="none" strike="noStrike">
                <a:solidFill>
                  <a:schemeClr val="lt1"/>
                </a:solidFill>
                <a:effectLst/>
                <a:uFillTx/>
                <a:latin typeface="Aptos"/>
              </a:defRPr>
            </a:lvl1pPr>
            <a:lvl2pPr lvl="1" algn="l" defTabSz="914400">
              <a:lnSpc>
                <a:spcPct val="90000"/>
              </a:lnSpc>
              <a:spcBef>
                <a:spcPts val="499"/>
              </a:spcBef>
              <a:buClr>
                <a:srgbClr val="FFFFFF"/>
              </a:buClr>
              <a:buFont typeface="Arial"/>
              <a:buChar char="•"/>
              <a:defRPr lang="en-US" sz="2800" b="0" u="none" strike="noStrike">
                <a:solidFill>
                  <a:schemeClr val="lt1"/>
                </a:solidFill>
                <a:effectLst/>
                <a:uFillTx/>
                <a:latin typeface="Aptos"/>
              </a:defRPr>
            </a:lvl2pPr>
            <a:lvl3pPr lvl="2" algn="l" defTabSz="914400">
              <a:lnSpc>
                <a:spcPct val="90000"/>
              </a:lnSpc>
              <a:spcBef>
                <a:spcPts val="499"/>
              </a:spcBef>
              <a:buClr>
                <a:srgbClr val="FFFFFF"/>
              </a:buClr>
              <a:buFont typeface="Arial"/>
              <a:buChar char="•"/>
              <a:defRPr lang="en-US" sz="2400" b="0" u="none" strike="noStrike">
                <a:solidFill>
                  <a:schemeClr val="lt1"/>
                </a:solidFill>
                <a:effectLst/>
                <a:uFillTx/>
                <a:latin typeface="Aptos"/>
              </a:defRPr>
            </a:lvl3pPr>
            <a:lvl4pPr lvl="3" algn="l" defTabSz="914400">
              <a:lnSpc>
                <a:spcPct val="90000"/>
              </a:lnSpc>
              <a:spcBef>
                <a:spcPts val="499"/>
              </a:spcBef>
              <a:buClr>
                <a:srgbClr val="FFFFFF"/>
              </a:buClr>
              <a:buFont typeface="Arial"/>
              <a:buChar char="•"/>
              <a:defRPr lang="en-US" sz="2000" b="0" u="none" strike="noStrike">
                <a:solidFill>
                  <a:schemeClr val="lt1"/>
                </a:solidFill>
                <a:effectLst/>
                <a:uFillTx/>
                <a:latin typeface="Aptos"/>
              </a:defRPr>
            </a:lvl4pPr>
            <a:lvl5pPr lvl="4" algn="l" defTabSz="914400">
              <a:lnSpc>
                <a:spcPct val="90000"/>
              </a:lnSpc>
              <a:spcBef>
                <a:spcPts val="499"/>
              </a:spcBef>
              <a:buClr>
                <a:srgbClr val="FFFFFF"/>
              </a:buClr>
              <a:buFont typeface="Arial"/>
              <a:buChar char="•"/>
              <a:defRPr lang="en-US" sz="2000" b="0" u="none" strike="noStrike">
                <a:solidFill>
                  <a:schemeClr val="lt1"/>
                </a:solidFill>
                <a:effectLst/>
                <a:uFillTx/>
                <a:latin typeface="Aptos"/>
              </a:defRPr>
            </a:lvl5pPr>
          </a:lstStyle>
          <a:p>
            <a:pPr marL="228600" indent="-228600" algn="l" defTabSz="914400">
              <a:lnSpc>
                <a:spcPct val="90000"/>
              </a:lnSpc>
              <a:spcBef>
                <a:spcPts val="1001"/>
              </a:spcBef>
              <a:buClr>
                <a:srgbClr val="FFFFFF"/>
              </a:buClr>
              <a:buFont typeface="Arial"/>
              <a:buChar char="•"/>
            </a:pPr>
            <a:r>
              <a:rPr lang="en-US" sz="3200" b="0" u="none" strike="noStrike">
                <a:solidFill>
                  <a:schemeClr val="lt1"/>
                </a:solidFill>
                <a:effectLst/>
                <a:uFillTx/>
                <a:latin typeface="Aptos"/>
              </a:rPr>
              <a:t>Click to edit Master text styles</a:t>
            </a:r>
            <a:endParaRPr lang="de-DE" sz="32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Arial"/>
              <a:buChar char="•"/>
            </a:pPr>
            <a:r>
              <a:rPr lang="en-US" sz="2800" b="0" u="none" strike="noStrike">
                <a:solidFill>
                  <a:schemeClr val="lt1"/>
                </a:solidFill>
                <a:effectLst/>
                <a:uFillTx/>
                <a:latin typeface="Aptos"/>
              </a:rPr>
              <a:t>Second level</a:t>
            </a:r>
            <a:endParaRPr lang="de-DE" sz="2800" b="0" u="none" strike="noStrike">
              <a:solidFill>
                <a:schemeClr val="lt1"/>
              </a:solidFill>
              <a:effectLst/>
              <a:uFillTx/>
              <a:latin typeface="Aptos"/>
            </a:endParaRPr>
          </a:p>
          <a:p>
            <a:pPr marL="1143000" lvl="2" indent="-228600" algn="l" defTabSz="914400">
              <a:lnSpc>
                <a:spcPct val="90000"/>
              </a:lnSpc>
              <a:spcBef>
                <a:spcPts val="499"/>
              </a:spcBef>
              <a:buClr>
                <a:srgbClr val="FFFFFF"/>
              </a:buClr>
              <a:buFont typeface="Arial"/>
              <a:buChar char="•"/>
            </a:pPr>
            <a:r>
              <a:rPr lang="en-US" sz="2400" b="0" u="none" strike="noStrike">
                <a:solidFill>
                  <a:schemeClr val="lt1"/>
                </a:solidFill>
                <a:effectLst/>
                <a:uFillTx/>
                <a:latin typeface="Aptos"/>
              </a:rPr>
              <a:t>Third level</a:t>
            </a:r>
            <a:endParaRPr lang="de-DE" sz="2400" b="0" u="none" strike="noStrike">
              <a:solidFill>
                <a:schemeClr val="lt1"/>
              </a:solidFill>
              <a:effectLst/>
              <a:uFillTx/>
              <a:latin typeface="Aptos"/>
            </a:endParaRPr>
          </a:p>
          <a:p>
            <a:pPr marL="1600200" lvl="3" indent="-228600" algn="l" defTabSz="914400">
              <a:lnSpc>
                <a:spcPct val="90000"/>
              </a:lnSpc>
              <a:spcBef>
                <a:spcPts val="499"/>
              </a:spcBef>
              <a:buClr>
                <a:srgbClr val="FFFFFF"/>
              </a:buClr>
              <a:buFont typeface="Arial"/>
              <a:buChar char="•"/>
            </a:pPr>
            <a:r>
              <a:rPr lang="en-US" sz="2000" b="0" u="none" strike="noStrike">
                <a:solidFill>
                  <a:schemeClr val="lt1"/>
                </a:solidFill>
                <a:effectLst/>
                <a:uFillTx/>
                <a:latin typeface="Aptos"/>
              </a:rPr>
              <a:t>Fourth level</a:t>
            </a:r>
            <a:endParaRPr lang="de-DE" sz="2000" b="0" u="none" strike="noStrike">
              <a:solidFill>
                <a:schemeClr val="lt1"/>
              </a:solidFill>
              <a:effectLst/>
              <a:uFillTx/>
              <a:latin typeface="Aptos"/>
            </a:endParaRPr>
          </a:p>
          <a:p>
            <a:pPr marL="2057400" lvl="4" indent="-228600" algn="l" defTabSz="914400">
              <a:lnSpc>
                <a:spcPct val="90000"/>
              </a:lnSpc>
              <a:spcBef>
                <a:spcPts val="499"/>
              </a:spcBef>
              <a:buClr>
                <a:srgbClr val="FFFFFF"/>
              </a:buClr>
              <a:buFont typeface="Arial"/>
              <a:buChar char="•"/>
            </a:pPr>
            <a:r>
              <a:rPr lang="en-US" sz="2000" b="0" u="none" strike="noStrike">
                <a:solidFill>
                  <a:schemeClr val="lt1"/>
                </a:solidFill>
                <a:effectLst/>
                <a:uFillTx/>
                <a:latin typeface="Aptos"/>
              </a:rPr>
              <a:t>Fifth level</a:t>
            </a:r>
            <a:endParaRPr lang="de-DE" sz="2000" b="0" u="none" strike="noStrike">
              <a:solidFill>
                <a:schemeClr val="lt1"/>
              </a:solidFill>
              <a:effectLst/>
              <a:uFillTx/>
              <a:latin typeface="Aptos"/>
            </a:endParaRPr>
          </a:p>
        </p:txBody>
      </p:sp>
      <p:sp>
        <p:nvSpPr>
          <p:cNvPr id="53"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lvl1pPr indent="0" algn="l" defTabSz="914400">
              <a:lnSpc>
                <a:spcPct val="90000"/>
              </a:lnSpc>
              <a:spcBef>
                <a:spcPts val="1001"/>
              </a:spcBef>
              <a:buNone/>
              <a:tabLst>
                <a:tab pos="0" algn="l"/>
              </a:tabLst>
              <a:defRPr lang="en-US" sz="1600" b="0" u="none" strike="noStrike">
                <a:solidFill>
                  <a:schemeClr val="lt1"/>
                </a:solidFill>
                <a:effectLst/>
                <a:uFillTx/>
                <a:latin typeface="Aptos"/>
              </a:defRPr>
            </a:lvl1pPr>
          </a:lstStyle>
          <a:p>
            <a:pPr indent="0" algn="l" defTabSz="914400">
              <a:lnSpc>
                <a:spcPct val="90000"/>
              </a:lnSpc>
              <a:spcBef>
                <a:spcPts val="1001"/>
              </a:spcBef>
              <a:buNone/>
              <a:tabLst>
                <a:tab pos="0" algn="l"/>
              </a:tabLst>
            </a:pPr>
            <a:r>
              <a:rPr lang="en-US" sz="1600" b="0" u="none" strike="noStrike">
                <a:solidFill>
                  <a:schemeClr val="lt1"/>
                </a:solidFill>
                <a:effectLst/>
                <a:uFillTx/>
                <a:latin typeface="Aptos"/>
              </a:rPr>
              <a:t>Click to edit Master text styles</a:t>
            </a:r>
            <a:endParaRPr lang="de-DE" sz="1600" b="0" u="none" strike="noStrike">
              <a:solidFill>
                <a:schemeClr val="lt1"/>
              </a:solidFill>
              <a:effectLst/>
              <a:uFillTx/>
              <a:latin typeface="Aptos"/>
            </a:endParaRPr>
          </a:p>
        </p:txBody>
      </p:sp>
      <p:sp>
        <p:nvSpPr>
          <p:cNvPr id="54"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US" sz="1200" b="0" u="none" strike="noStrike">
                <a:solidFill>
                  <a:schemeClr val="lt1">
                    <a:shade val="82000"/>
                  </a:schemeClr>
                </a:solidFill>
                <a:effectLst/>
                <a:uFillTx/>
                <a:latin typeface="Aptos"/>
              </a:defRPr>
            </a:lvl1pPr>
          </a:lstStyle>
          <a:p>
            <a:pPr indent="0" algn="l" defTabSz="914400">
              <a:lnSpc>
                <a:spcPct val="100000"/>
              </a:lnSpc>
              <a:buNone/>
            </a:pPr>
            <a:r>
              <a:rPr lang="en-US" sz="1200" b="0" u="none" strike="noStrike">
                <a:solidFill>
                  <a:schemeClr val="lt1">
                    <a:shade val="82000"/>
                  </a:schemeClr>
                </a:solidFill>
                <a:effectLst/>
                <a:uFillTx/>
                <a:latin typeface="Aptos"/>
              </a:rPr>
              <a:t>&lt;date/time&gt;</a:t>
            </a:r>
            <a:endParaRPr lang="en-US" sz="1200" b="0" u="none" strike="noStrike">
              <a:solidFill>
                <a:srgbClr val="FFFFFF"/>
              </a:solidFill>
              <a:effectLst/>
              <a:uFillTx/>
              <a:latin typeface="Times New Roman"/>
            </a:endParaRPr>
          </a:p>
        </p:txBody>
      </p:sp>
      <p:sp>
        <p:nvSpPr>
          <p:cNvPr id="55"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endParaRPr lang="en-US" sz="1400" b="0" u="none" strike="noStrike">
              <a:solidFill>
                <a:srgbClr val="FFFFFF"/>
              </a:solidFill>
              <a:effectLst/>
              <a:uFillTx/>
              <a:latin typeface="Times New Roman"/>
            </a:endParaRPr>
          </a:p>
        </p:txBody>
      </p:sp>
      <p:sp>
        <p:nvSpPr>
          <p:cNvPr id="56"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lt1">
                    <a:shade val="82000"/>
                  </a:schemeClr>
                </a:solidFill>
                <a:effectLst/>
                <a:uFillTx/>
                <a:latin typeface="Aptos"/>
              </a:defRPr>
            </a:lvl1pPr>
          </a:lstStyle>
          <a:p>
            <a:pPr indent="0" algn="r" defTabSz="914400">
              <a:lnSpc>
                <a:spcPct val="100000"/>
              </a:lnSpc>
              <a:buNone/>
            </a:pPr>
            <a:fld id="{B5610002-41E7-4993-A869-4E0016D27C81}" type="slidenum">
              <a:rPr lang="en-US" sz="1200" b="0" u="none" strike="noStrike">
                <a:solidFill>
                  <a:schemeClr val="lt1">
                    <a:shade val="82000"/>
                  </a:schemeClr>
                </a:solidFill>
                <a:effectLst/>
                <a:uFillTx/>
                <a:latin typeface="Aptos"/>
              </a:rPr>
              <a:t>&lt;number&gt;</a:t>
            </a:fld>
            <a:endParaRPr lang="en-US" sz="1200" b="0" u="none" strike="noStrike">
              <a:solidFill>
                <a:srgbClr val="FFFFFF"/>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Picture with Caption">
    <p:bg>
      <p:bgPr>
        <a:solidFill>
          <a:srgbClr val="000000"/>
        </a:solidFill>
      </p:bgPr>
    </p:bg>
    <p:spTree>
      <p:nvGrpSpPr>
        <p:cNvPr id="1" name=""/>
        <p:cNvGrpSpPr/>
        <p:nvPr/>
      </p:nvGrpSpPr>
      <p:grpSpPr>
        <a:xfrm>
          <a:off x="0" y="0"/>
          <a:ext cx="0" cy="0"/>
          <a:chOff x="0" y="0"/>
          <a:chExt cx="0" cy="0"/>
        </a:xfrm>
      </p:grpSpPr>
      <p:sp>
        <p:nvSpPr>
          <p:cNvPr id="57"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lvl1pPr indent="0" algn="l" defTabSz="914400">
              <a:lnSpc>
                <a:spcPct val="90000"/>
              </a:lnSpc>
              <a:buNone/>
              <a:defRPr lang="en-US" sz="3200" b="0" u="none" strike="noStrike">
                <a:solidFill>
                  <a:schemeClr val="lt1"/>
                </a:solidFill>
                <a:effectLst/>
                <a:uFillTx/>
                <a:latin typeface="Aptos Display"/>
              </a:defRPr>
            </a:lvl1pPr>
          </a:lstStyle>
          <a:p>
            <a:pPr indent="0" algn="l" defTabSz="914400">
              <a:lnSpc>
                <a:spcPct val="90000"/>
              </a:lnSpc>
              <a:buNone/>
            </a:pPr>
            <a:r>
              <a:rPr lang="en-US" sz="3200" b="0" u="none" strike="noStrike">
                <a:solidFill>
                  <a:schemeClr val="lt1"/>
                </a:solidFill>
                <a:effectLst/>
                <a:uFillTx/>
                <a:latin typeface="Aptos Display"/>
              </a:rPr>
              <a:t>Click to edit Master title style</a:t>
            </a:r>
            <a:endParaRPr lang="de-DE" sz="3200" b="0" u="none" strike="noStrike">
              <a:solidFill>
                <a:schemeClr val="lt1"/>
              </a:solidFill>
              <a:effectLst/>
              <a:uFillTx/>
              <a:latin typeface="Aptos Display"/>
            </a:endParaRPr>
          </a:p>
        </p:txBody>
      </p:sp>
      <p:sp>
        <p:nvSpPr>
          <p:cNvPr id="58"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lvl1pPr algn="l" defTabSz="914400">
              <a:lnSpc>
                <a:spcPct val="90000"/>
              </a:lnSpc>
              <a:spcBef>
                <a:spcPts val="1001"/>
              </a:spcBef>
              <a:buClr>
                <a:srgbClr val="FFFFFF"/>
              </a:buClr>
              <a:buFont typeface="Arial"/>
              <a:buChar char="•"/>
              <a:tabLst>
                <a:tab pos="0" algn="l"/>
              </a:tabLst>
              <a:defRPr lang="de-DE" sz="3200" b="0" u="none" strike="noStrike">
                <a:solidFill>
                  <a:schemeClr val="lt1"/>
                </a:solidFill>
                <a:effectLst/>
                <a:uFillTx/>
                <a:latin typeface="Aptos"/>
              </a:defRPr>
            </a:lvl1pPr>
            <a:lvl2pPr lvl="1" algn="l" defTabSz="914400">
              <a:lnSpc>
                <a:spcPct val="90000"/>
              </a:lnSpc>
              <a:spcBef>
                <a:spcPts val="499"/>
              </a:spcBef>
              <a:buClr>
                <a:srgbClr val="FFFFFF"/>
              </a:buClr>
              <a:buSzPct val="75000"/>
              <a:buFont typeface="Symbol" charset="2"/>
              <a:buChar char=""/>
              <a:defRPr lang="de-DE" sz="3200" b="0" u="none" strike="noStrike">
                <a:solidFill>
                  <a:schemeClr val="lt1"/>
                </a:solidFill>
                <a:effectLst/>
                <a:uFillTx/>
                <a:latin typeface="Aptos"/>
              </a:defRPr>
            </a:lvl2pPr>
            <a:lvl3pPr lvl="2" algn="l" defTabSz="914400">
              <a:lnSpc>
                <a:spcPct val="90000"/>
              </a:lnSpc>
              <a:spcBef>
                <a:spcPts val="499"/>
              </a:spcBef>
              <a:buClr>
                <a:srgbClr val="FFFFFF"/>
              </a:buClr>
              <a:buSzPct val="45000"/>
              <a:buFont typeface="Wingdings" charset="2"/>
              <a:buChar char=""/>
              <a:defRPr lang="de-DE" sz="3200" b="0" u="none" strike="noStrike">
                <a:solidFill>
                  <a:schemeClr val="lt1"/>
                </a:solidFill>
                <a:effectLst/>
                <a:uFillTx/>
                <a:latin typeface="Aptos"/>
              </a:defRPr>
            </a:lvl3pPr>
            <a:lvl4pPr lvl="3" algn="l" defTabSz="914400">
              <a:lnSpc>
                <a:spcPct val="90000"/>
              </a:lnSpc>
              <a:spcBef>
                <a:spcPts val="499"/>
              </a:spcBef>
              <a:buClr>
                <a:srgbClr val="FFFFFF"/>
              </a:buClr>
              <a:buSzPct val="75000"/>
              <a:buFont typeface="Symbol" charset="2"/>
              <a:buChar char=""/>
              <a:defRPr lang="de-DE" sz="3200" b="0" u="none" strike="noStrike">
                <a:solidFill>
                  <a:schemeClr val="lt1"/>
                </a:solidFill>
                <a:effectLst/>
                <a:uFillTx/>
                <a:latin typeface="Aptos"/>
              </a:defRPr>
            </a:lvl4pPr>
            <a:lvl5pPr lvl="4" algn="l" defTabSz="914400">
              <a:lnSpc>
                <a:spcPct val="90000"/>
              </a:lnSpc>
              <a:spcBef>
                <a:spcPts val="499"/>
              </a:spcBef>
              <a:buClr>
                <a:srgbClr val="FFFFFF"/>
              </a:buClr>
              <a:buSzPct val="45000"/>
              <a:buFont typeface="Wingdings" charset="2"/>
              <a:buChar char=""/>
              <a:defRPr lang="de-DE" sz="3200" b="0" u="none" strike="noStrike">
                <a:solidFill>
                  <a:schemeClr val="lt1"/>
                </a:solidFill>
                <a:effectLst/>
                <a:uFillTx/>
                <a:latin typeface="Aptos"/>
              </a:defRPr>
            </a:lvl5pPr>
            <a:lvl6pPr lvl="5" algn="l" defTabSz="914400">
              <a:lnSpc>
                <a:spcPct val="90000"/>
              </a:lnSpc>
              <a:spcBef>
                <a:spcPts val="283"/>
              </a:spcBef>
              <a:buClr>
                <a:srgbClr val="FFFFFF"/>
              </a:buClr>
              <a:buSzPct val="45000"/>
              <a:buFont typeface="Wingdings" charset="2"/>
              <a:buChar char=""/>
              <a:defRPr lang="de-DE" sz="3200" b="0" u="none" strike="noStrike">
                <a:solidFill>
                  <a:schemeClr val="lt1"/>
                </a:solidFill>
                <a:effectLst/>
                <a:uFillTx/>
                <a:latin typeface="Aptos"/>
              </a:defRPr>
            </a:lvl6pPr>
            <a:lvl7pPr lvl="6" algn="l" defTabSz="914400">
              <a:lnSpc>
                <a:spcPct val="90000"/>
              </a:lnSpc>
              <a:spcBef>
                <a:spcPts val="283"/>
              </a:spcBef>
              <a:buClr>
                <a:srgbClr val="FFFFFF"/>
              </a:buClr>
              <a:buSzPct val="45000"/>
              <a:buFont typeface="Wingdings" charset="2"/>
              <a:buChar char=""/>
              <a:defRPr lang="de-DE" sz="3200" b="0" u="none" strike="noStrike">
                <a:solidFill>
                  <a:schemeClr val="lt1"/>
                </a:solidFill>
                <a:effectLst/>
                <a:uFillTx/>
                <a:latin typeface="Aptos"/>
              </a:defRPr>
            </a:lvl7pPr>
          </a:lstStyle>
          <a:p>
            <a:pPr algn="l" defTabSz="914400">
              <a:lnSpc>
                <a:spcPct val="90000"/>
              </a:lnSpc>
              <a:spcBef>
                <a:spcPts val="1001"/>
              </a:spcBef>
              <a:buClr>
                <a:srgbClr val="FFFFFF"/>
              </a:buClr>
              <a:buFont typeface="Arial"/>
              <a:buChar char="•"/>
              <a:tabLst>
                <a:tab pos="0" algn="l"/>
              </a:tabLst>
            </a:pPr>
            <a:r>
              <a:rPr lang="de-DE" sz="3200" b="0" u="none" strike="noStrike">
                <a:solidFill>
                  <a:schemeClr val="lt1"/>
                </a:solidFill>
                <a:effectLst/>
                <a:uFillTx/>
                <a:latin typeface="Aptos"/>
              </a:rPr>
              <a:t>Click to edit the outline text format</a:t>
            </a:r>
            <a:endParaRPr lang="de-DE" sz="3200" b="0" u="none" strike="noStrike">
              <a:solidFill>
                <a:schemeClr val="lt1"/>
              </a:solidFill>
              <a:effectLst/>
              <a:uFillTx/>
              <a:latin typeface="Aptos"/>
            </a:endParaRPr>
          </a:p>
          <a:p>
            <a:pPr marL="457200" lvl="1" algn="l" defTabSz="914400">
              <a:lnSpc>
                <a:spcPct val="90000"/>
              </a:lnSpc>
              <a:spcBef>
                <a:spcPts val="499"/>
              </a:spcBef>
              <a:buClr>
                <a:srgbClr val="FFFFFF"/>
              </a:buClr>
              <a:buSzPct val="75000"/>
              <a:buFont typeface="Symbol" charset="2"/>
              <a:buChar char=""/>
            </a:pPr>
            <a:r>
              <a:rPr lang="de-DE" sz="3200" b="0" u="none" strike="noStrike">
                <a:solidFill>
                  <a:schemeClr val="lt1"/>
                </a:solidFill>
                <a:effectLst/>
                <a:uFillTx/>
                <a:latin typeface="Aptos"/>
              </a:rPr>
              <a:t>Second Outline Level</a:t>
            </a:r>
            <a:endParaRPr lang="de-DE" sz="3200" b="0" u="none" strike="noStrike">
              <a:solidFill>
                <a:schemeClr val="lt1"/>
              </a:solidFill>
              <a:effectLst/>
              <a:uFillTx/>
              <a:latin typeface="Aptos"/>
            </a:endParaRPr>
          </a:p>
          <a:p>
            <a:pPr marL="914400" lvl="2" algn="l" defTabSz="914400">
              <a:lnSpc>
                <a:spcPct val="90000"/>
              </a:lnSpc>
              <a:spcBef>
                <a:spcPts val="499"/>
              </a:spcBef>
              <a:buClr>
                <a:srgbClr val="FFFFFF"/>
              </a:buClr>
              <a:buSzPct val="45000"/>
              <a:buFont typeface="Wingdings" charset="2"/>
              <a:buChar char=""/>
            </a:pPr>
            <a:r>
              <a:rPr lang="de-DE" sz="3200" b="0" u="none" strike="noStrike">
                <a:solidFill>
                  <a:schemeClr val="lt1"/>
                </a:solidFill>
                <a:effectLst/>
                <a:uFillTx/>
                <a:latin typeface="Aptos"/>
              </a:rPr>
              <a:t>Third Outline Level</a:t>
            </a:r>
            <a:endParaRPr lang="de-DE" sz="3200" b="0" u="none" strike="noStrike">
              <a:solidFill>
                <a:schemeClr val="lt1"/>
              </a:solidFill>
              <a:effectLst/>
              <a:uFillTx/>
              <a:latin typeface="Aptos"/>
            </a:endParaRPr>
          </a:p>
          <a:p>
            <a:pPr marL="1371600" lvl="3" algn="l" defTabSz="914400">
              <a:lnSpc>
                <a:spcPct val="90000"/>
              </a:lnSpc>
              <a:spcBef>
                <a:spcPts val="499"/>
              </a:spcBef>
              <a:buClr>
                <a:srgbClr val="FFFFFF"/>
              </a:buClr>
              <a:buSzPct val="75000"/>
              <a:buFont typeface="Symbol" charset="2"/>
              <a:buChar char=""/>
            </a:pPr>
            <a:r>
              <a:rPr lang="de-DE" sz="3200" b="0" u="none" strike="noStrike">
                <a:solidFill>
                  <a:schemeClr val="lt1"/>
                </a:solidFill>
                <a:effectLst/>
                <a:uFillTx/>
                <a:latin typeface="Aptos"/>
              </a:rPr>
              <a:t>Fourth Outline Level</a:t>
            </a:r>
            <a:endParaRPr lang="de-DE" sz="3200" b="0" u="none" strike="noStrike">
              <a:solidFill>
                <a:schemeClr val="lt1"/>
              </a:solidFill>
              <a:effectLst/>
              <a:uFillTx/>
              <a:latin typeface="Aptos"/>
            </a:endParaRPr>
          </a:p>
          <a:p>
            <a:pPr marL="1828800" lvl="4" algn="l" defTabSz="914400">
              <a:lnSpc>
                <a:spcPct val="90000"/>
              </a:lnSpc>
              <a:spcBef>
                <a:spcPts val="499"/>
              </a:spcBef>
              <a:buClr>
                <a:srgbClr val="FFFFFF"/>
              </a:buClr>
              <a:buSzPct val="45000"/>
              <a:buFont typeface="Wingdings" charset="2"/>
              <a:buChar char=""/>
            </a:pPr>
            <a:r>
              <a:rPr lang="de-DE" sz="3200" b="0" u="none" strike="noStrike">
                <a:solidFill>
                  <a:schemeClr val="lt1"/>
                </a:solidFill>
                <a:effectLst/>
                <a:uFillTx/>
                <a:latin typeface="Aptos"/>
              </a:rPr>
              <a:t>Fifth Outline Level</a:t>
            </a:r>
            <a:endParaRPr lang="de-DE" sz="3200" b="0" u="none" strike="noStrike">
              <a:solidFill>
                <a:schemeClr val="lt1"/>
              </a:solidFill>
              <a:effectLst/>
              <a:uFillTx/>
              <a:latin typeface="Aptos"/>
            </a:endParaRPr>
          </a:p>
          <a:p>
            <a:pPr marL="2286000" lvl="5" algn="l" defTabSz="914400">
              <a:lnSpc>
                <a:spcPct val="90000"/>
              </a:lnSpc>
              <a:spcBef>
                <a:spcPts val="283"/>
              </a:spcBef>
              <a:buClr>
                <a:srgbClr val="FFFFFF"/>
              </a:buClr>
              <a:buSzPct val="45000"/>
              <a:buFont typeface="Wingdings" charset="2"/>
              <a:buChar char=""/>
            </a:pPr>
            <a:r>
              <a:rPr lang="de-DE" sz="3200" b="0" u="none" strike="noStrike">
                <a:solidFill>
                  <a:schemeClr val="lt1"/>
                </a:solidFill>
                <a:effectLst/>
                <a:uFillTx/>
                <a:latin typeface="Aptos"/>
              </a:rPr>
              <a:t>Sixth Outline Level</a:t>
            </a:r>
            <a:endParaRPr lang="de-DE" sz="3200" b="0" u="none" strike="noStrike">
              <a:solidFill>
                <a:schemeClr val="lt1"/>
              </a:solidFill>
              <a:effectLst/>
              <a:uFillTx/>
              <a:latin typeface="Aptos"/>
            </a:endParaRPr>
          </a:p>
          <a:p>
            <a:pPr marL="2743200" lvl="6" algn="l" defTabSz="914400">
              <a:lnSpc>
                <a:spcPct val="90000"/>
              </a:lnSpc>
              <a:spcBef>
                <a:spcPts val="283"/>
              </a:spcBef>
              <a:buClr>
                <a:srgbClr val="FFFFFF"/>
              </a:buClr>
              <a:buSzPct val="45000"/>
              <a:buFont typeface="Wingdings" charset="2"/>
              <a:buChar char=""/>
            </a:pPr>
            <a:r>
              <a:rPr lang="de-DE" sz="3200" b="0" u="none" strike="noStrike">
                <a:solidFill>
                  <a:schemeClr val="lt1"/>
                </a:solidFill>
                <a:effectLst/>
                <a:uFillTx/>
                <a:latin typeface="Aptos"/>
              </a:rPr>
              <a:t>Seventh Outline Level</a:t>
            </a:r>
            <a:endParaRPr lang="de-DE" sz="3200" b="0" u="none" strike="noStrike">
              <a:solidFill>
                <a:schemeClr val="lt1"/>
              </a:solidFill>
              <a:effectLst/>
              <a:uFillTx/>
              <a:latin typeface="Aptos"/>
            </a:endParaRPr>
          </a:p>
        </p:txBody>
      </p:sp>
      <p:sp>
        <p:nvSpPr>
          <p:cNvPr id="59"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lvl1pPr indent="0" algn="l" defTabSz="914400">
              <a:lnSpc>
                <a:spcPct val="90000"/>
              </a:lnSpc>
              <a:spcBef>
                <a:spcPts val="1001"/>
              </a:spcBef>
              <a:buNone/>
              <a:tabLst>
                <a:tab pos="0" algn="l"/>
              </a:tabLst>
              <a:defRPr lang="en-US" sz="1600" b="0" u="none" strike="noStrike">
                <a:solidFill>
                  <a:schemeClr val="lt1"/>
                </a:solidFill>
                <a:effectLst/>
                <a:uFillTx/>
                <a:latin typeface="Aptos"/>
              </a:defRPr>
            </a:lvl1pPr>
          </a:lstStyle>
          <a:p>
            <a:pPr indent="0" algn="l" defTabSz="914400">
              <a:lnSpc>
                <a:spcPct val="90000"/>
              </a:lnSpc>
              <a:spcBef>
                <a:spcPts val="1001"/>
              </a:spcBef>
              <a:buNone/>
              <a:tabLst>
                <a:tab pos="0" algn="l"/>
              </a:tabLst>
            </a:pPr>
            <a:r>
              <a:rPr lang="en-US" sz="1600" b="0" u="none" strike="noStrike">
                <a:solidFill>
                  <a:schemeClr val="lt1"/>
                </a:solidFill>
                <a:effectLst/>
                <a:uFillTx/>
                <a:latin typeface="Aptos"/>
              </a:rPr>
              <a:t>Click to edit Master text styles</a:t>
            </a:r>
            <a:endParaRPr lang="de-DE" sz="1600" b="0" u="none" strike="noStrike">
              <a:solidFill>
                <a:schemeClr val="lt1"/>
              </a:solidFill>
              <a:effectLst/>
              <a:uFillTx/>
              <a:latin typeface="Aptos"/>
            </a:endParaRPr>
          </a:p>
        </p:txBody>
      </p:sp>
      <p:sp>
        <p:nvSpPr>
          <p:cNvPr id="60"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US" sz="1200" b="0" u="none" strike="noStrike">
                <a:solidFill>
                  <a:schemeClr val="lt1">
                    <a:shade val="82000"/>
                  </a:schemeClr>
                </a:solidFill>
                <a:effectLst/>
                <a:uFillTx/>
                <a:latin typeface="Aptos"/>
              </a:defRPr>
            </a:lvl1pPr>
          </a:lstStyle>
          <a:p>
            <a:pPr indent="0" algn="l" defTabSz="914400">
              <a:lnSpc>
                <a:spcPct val="100000"/>
              </a:lnSpc>
              <a:buNone/>
            </a:pPr>
            <a:r>
              <a:rPr lang="en-US" sz="1200" b="0" u="none" strike="noStrike">
                <a:solidFill>
                  <a:schemeClr val="lt1">
                    <a:shade val="82000"/>
                  </a:schemeClr>
                </a:solidFill>
                <a:effectLst/>
                <a:uFillTx/>
                <a:latin typeface="Aptos"/>
              </a:rPr>
              <a:t>&lt;date/time&gt;</a:t>
            </a:r>
            <a:endParaRPr lang="en-US" sz="1200" b="0" u="none" strike="noStrike">
              <a:solidFill>
                <a:srgbClr val="FFFFFF"/>
              </a:solidFill>
              <a:effectLst/>
              <a:uFillTx/>
              <a:latin typeface="Times New Roman"/>
            </a:endParaRPr>
          </a:p>
        </p:txBody>
      </p:sp>
      <p:sp>
        <p:nvSpPr>
          <p:cNvPr id="61"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endParaRPr lang="en-US" sz="1400" b="0" u="none" strike="noStrike">
              <a:solidFill>
                <a:srgbClr val="FFFFFF"/>
              </a:solidFill>
              <a:effectLst/>
              <a:uFillTx/>
              <a:latin typeface="Times New Roman"/>
            </a:endParaRPr>
          </a:p>
        </p:txBody>
      </p:sp>
      <p:sp>
        <p:nvSpPr>
          <p:cNvPr id="62"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lt1">
                    <a:shade val="82000"/>
                  </a:schemeClr>
                </a:solidFill>
                <a:effectLst/>
                <a:uFillTx/>
                <a:latin typeface="Aptos"/>
              </a:defRPr>
            </a:lvl1pPr>
          </a:lstStyle>
          <a:p>
            <a:pPr indent="0" algn="r" defTabSz="914400">
              <a:lnSpc>
                <a:spcPct val="100000"/>
              </a:lnSpc>
              <a:buNone/>
            </a:pPr>
            <a:fld id="{17A8E5F6-2CE8-4087-9874-8D2C67317BD5}" type="slidenum">
              <a:rPr lang="en-US" sz="1200" b="0" u="none" strike="noStrike">
                <a:solidFill>
                  <a:schemeClr val="lt1">
                    <a:shade val="82000"/>
                  </a:schemeClr>
                </a:solidFill>
                <a:effectLst/>
                <a:uFillTx/>
                <a:latin typeface="Aptos"/>
              </a:rPr>
              <a:t>&lt;number&gt;</a:t>
            </a:fld>
            <a:endParaRPr lang="en-US" sz="1200" b="0" u="none" strike="noStrike">
              <a:solidFill>
                <a:srgbClr val="FFFFFF"/>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le and Vertical Text">
    <p:bg>
      <p:bgPr>
        <a:solidFill>
          <a:srgbClr val="000000"/>
        </a:solidFill>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lvl1pPr indent="0" algn="l" defTabSz="914400">
              <a:lnSpc>
                <a:spcPct val="90000"/>
              </a:lnSpc>
              <a:buNone/>
              <a:defRPr lang="en-US" sz="4400" b="0" u="none" strike="noStrike">
                <a:solidFill>
                  <a:schemeClr val="lt1"/>
                </a:solidFill>
                <a:effectLst/>
                <a:uFillTx/>
                <a:latin typeface="Aptos Display"/>
              </a:defRPr>
            </a:lvl1pPr>
          </a:lstStyle>
          <a:p>
            <a:pPr indent="0" algn="l" defTabSz="914400">
              <a:lnSpc>
                <a:spcPct val="90000"/>
              </a:lnSpc>
              <a:buNone/>
            </a:pPr>
            <a:r>
              <a:rPr lang="en-US" sz="4400" b="0" u="none" strike="noStrike">
                <a:solidFill>
                  <a:schemeClr val="lt1"/>
                </a:solidFill>
                <a:effectLst/>
                <a:uFillTx/>
                <a:latin typeface="Aptos Display"/>
              </a:rPr>
              <a:t>Click to edit Master title style</a:t>
            </a:r>
            <a:endParaRPr lang="de-DE" sz="4400" b="0" u="none" strike="noStrike">
              <a:solidFill>
                <a:schemeClr val="lt1"/>
              </a:solidFill>
              <a:effectLst/>
              <a:uFillTx/>
              <a:latin typeface="Aptos Display"/>
            </a:endParaRPr>
          </a:p>
        </p:txBody>
      </p:sp>
      <p:sp>
        <p:nvSpPr>
          <p:cNvPr id="8"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vert="eaVert">
            <a:noAutofit/>
          </a:bodyPr>
          <a:lstStyle>
            <a:lvl1pPr algn="l" defTabSz="914400">
              <a:lnSpc>
                <a:spcPct val="90000"/>
              </a:lnSpc>
              <a:spcBef>
                <a:spcPts val="1001"/>
              </a:spcBef>
              <a:buClr>
                <a:srgbClr val="FFFFFF"/>
              </a:buClr>
              <a:buFont typeface="Arial"/>
              <a:buChar char="•"/>
              <a:defRPr lang="en-US" sz="2800" b="0" u="none" strike="noStrike">
                <a:solidFill>
                  <a:schemeClr val="lt1"/>
                </a:solidFill>
                <a:effectLst/>
                <a:uFillTx/>
                <a:latin typeface="Aptos"/>
              </a:defRPr>
            </a:lvl1pPr>
            <a:lvl2pPr lvl="1" algn="l" defTabSz="914400">
              <a:lnSpc>
                <a:spcPct val="90000"/>
              </a:lnSpc>
              <a:spcBef>
                <a:spcPts val="499"/>
              </a:spcBef>
              <a:buClr>
                <a:srgbClr val="FFFFFF"/>
              </a:buClr>
              <a:buFont typeface="Arial"/>
              <a:buChar char="•"/>
              <a:defRPr lang="en-US" sz="2400" b="0" u="none" strike="noStrike">
                <a:solidFill>
                  <a:schemeClr val="lt1"/>
                </a:solidFill>
                <a:effectLst/>
                <a:uFillTx/>
                <a:latin typeface="Aptos"/>
              </a:defRPr>
            </a:lvl2pPr>
            <a:lvl3pPr lvl="2" algn="l" defTabSz="914400">
              <a:lnSpc>
                <a:spcPct val="90000"/>
              </a:lnSpc>
              <a:spcBef>
                <a:spcPts val="499"/>
              </a:spcBef>
              <a:buClr>
                <a:srgbClr val="FFFFFF"/>
              </a:buClr>
              <a:buFont typeface="Arial"/>
              <a:buChar char="•"/>
              <a:defRPr lang="en-US" sz="2000" b="0" u="none" strike="noStrike">
                <a:solidFill>
                  <a:schemeClr val="lt1"/>
                </a:solidFill>
                <a:effectLst/>
                <a:uFillTx/>
                <a:latin typeface="Aptos"/>
              </a:defRPr>
            </a:lvl3pPr>
            <a:lvl4pPr lvl="3" algn="l" defTabSz="914400">
              <a:lnSpc>
                <a:spcPct val="90000"/>
              </a:lnSpc>
              <a:spcBef>
                <a:spcPts val="499"/>
              </a:spcBef>
              <a:buClr>
                <a:srgbClr val="FFFFFF"/>
              </a:buClr>
              <a:buFont typeface="Arial"/>
              <a:buChar char="•"/>
              <a:defRPr lang="en-US" sz="1800" b="0" u="none" strike="noStrike">
                <a:solidFill>
                  <a:schemeClr val="lt1"/>
                </a:solidFill>
                <a:effectLst/>
                <a:uFillTx/>
                <a:latin typeface="Aptos"/>
              </a:defRPr>
            </a:lvl4pPr>
            <a:lvl5pPr lvl="4" algn="l" defTabSz="914400">
              <a:lnSpc>
                <a:spcPct val="90000"/>
              </a:lnSpc>
              <a:spcBef>
                <a:spcPts val="499"/>
              </a:spcBef>
              <a:buClr>
                <a:srgbClr val="FFFFFF"/>
              </a:buClr>
              <a:buFont typeface="Arial"/>
              <a:buChar char="•"/>
              <a:defRPr lang="en-US" sz="1800" b="0" u="none" strike="noStrike">
                <a:solidFill>
                  <a:schemeClr val="lt1"/>
                </a:solidFill>
                <a:effectLst/>
                <a:uFillTx/>
                <a:latin typeface="Aptos"/>
              </a:defRPr>
            </a:lvl5pPr>
          </a:lstStyle>
          <a:p>
            <a:pPr marL="228600" indent="-228600" algn="l" defTabSz="914400">
              <a:lnSpc>
                <a:spcPct val="90000"/>
              </a:lnSpc>
              <a:spcBef>
                <a:spcPts val="1001"/>
              </a:spcBef>
              <a:buClr>
                <a:srgbClr val="FFFFFF"/>
              </a:buClr>
              <a:buFont typeface="Arial"/>
              <a:buChar char="•"/>
            </a:pPr>
            <a:r>
              <a:rPr lang="en-US" sz="2800" b="0" u="none" strike="noStrike">
                <a:solidFill>
                  <a:schemeClr val="lt1"/>
                </a:solidFill>
                <a:effectLst/>
                <a:uFillTx/>
                <a:latin typeface="Aptos"/>
              </a:rPr>
              <a:t>Click to edit Master text styles</a:t>
            </a:r>
            <a:endParaRPr lang="de-DE" sz="28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Arial"/>
              <a:buChar char="•"/>
            </a:pPr>
            <a:r>
              <a:rPr lang="en-US" sz="2400" b="0" u="none" strike="noStrike">
                <a:solidFill>
                  <a:schemeClr val="lt1"/>
                </a:solidFill>
                <a:effectLst/>
                <a:uFillTx/>
                <a:latin typeface="Aptos"/>
              </a:rPr>
              <a:t>Second level</a:t>
            </a:r>
            <a:endParaRPr lang="de-DE" sz="2400" b="0" u="none" strike="noStrike">
              <a:solidFill>
                <a:schemeClr val="lt1"/>
              </a:solidFill>
              <a:effectLst/>
              <a:uFillTx/>
              <a:latin typeface="Aptos"/>
            </a:endParaRPr>
          </a:p>
          <a:p>
            <a:pPr marL="1143000" lvl="2" indent="-228600" algn="l" defTabSz="914400">
              <a:lnSpc>
                <a:spcPct val="90000"/>
              </a:lnSpc>
              <a:spcBef>
                <a:spcPts val="499"/>
              </a:spcBef>
              <a:buClr>
                <a:srgbClr val="FFFFFF"/>
              </a:buClr>
              <a:buFont typeface="Arial"/>
              <a:buChar char="•"/>
            </a:pPr>
            <a:r>
              <a:rPr lang="en-US" sz="2000" b="0" u="none" strike="noStrike">
                <a:solidFill>
                  <a:schemeClr val="lt1"/>
                </a:solidFill>
                <a:effectLst/>
                <a:uFillTx/>
                <a:latin typeface="Aptos"/>
              </a:rPr>
              <a:t>Third level</a:t>
            </a:r>
            <a:endParaRPr lang="de-DE" sz="2000" b="0" u="none" strike="noStrike">
              <a:solidFill>
                <a:schemeClr val="lt1"/>
              </a:solidFill>
              <a:effectLst/>
              <a:uFillTx/>
              <a:latin typeface="Aptos"/>
            </a:endParaRPr>
          </a:p>
          <a:p>
            <a:pPr marL="1600200" lvl="3" indent="-228600" algn="l" defTabSz="914400">
              <a:lnSpc>
                <a:spcPct val="90000"/>
              </a:lnSpc>
              <a:spcBef>
                <a:spcPts val="499"/>
              </a:spcBef>
              <a:buClr>
                <a:srgbClr val="FFFFFF"/>
              </a:buClr>
              <a:buFont typeface="Arial"/>
              <a:buChar char="•"/>
            </a:pPr>
            <a:r>
              <a:rPr lang="en-US" sz="1800" b="0" u="none" strike="noStrike">
                <a:solidFill>
                  <a:schemeClr val="lt1"/>
                </a:solidFill>
                <a:effectLst/>
                <a:uFillTx/>
                <a:latin typeface="Aptos"/>
              </a:rPr>
              <a:t>Fourth level</a:t>
            </a:r>
            <a:endParaRPr lang="de-DE" sz="1800" b="0" u="none" strike="noStrike">
              <a:solidFill>
                <a:schemeClr val="lt1"/>
              </a:solidFill>
              <a:effectLst/>
              <a:uFillTx/>
              <a:latin typeface="Aptos"/>
            </a:endParaRPr>
          </a:p>
          <a:p>
            <a:pPr marL="2057400" lvl="4" indent="-228600" algn="l" defTabSz="914400">
              <a:lnSpc>
                <a:spcPct val="90000"/>
              </a:lnSpc>
              <a:spcBef>
                <a:spcPts val="499"/>
              </a:spcBef>
              <a:buClr>
                <a:srgbClr val="FFFFFF"/>
              </a:buClr>
              <a:buFont typeface="Arial"/>
              <a:buChar char="•"/>
            </a:pPr>
            <a:r>
              <a:rPr lang="en-US" sz="1800" b="0" u="none" strike="noStrike">
                <a:solidFill>
                  <a:schemeClr val="lt1"/>
                </a:solidFill>
                <a:effectLst/>
                <a:uFillTx/>
                <a:latin typeface="Aptos"/>
              </a:rPr>
              <a:t>Fifth level</a:t>
            </a:r>
            <a:endParaRPr lang="de-DE" sz="1800" b="0" u="none" strike="noStrike">
              <a:solidFill>
                <a:schemeClr val="lt1"/>
              </a:solidFill>
              <a:effectLst/>
              <a:uFillTx/>
              <a:latin typeface="Aptos"/>
            </a:endParaRPr>
          </a:p>
        </p:txBody>
      </p:sp>
      <p:sp>
        <p:nvSpPr>
          <p:cNvPr id="9"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US" sz="1200" b="0" u="none" strike="noStrike">
                <a:solidFill>
                  <a:schemeClr val="lt1">
                    <a:shade val="82000"/>
                  </a:schemeClr>
                </a:solidFill>
                <a:effectLst/>
                <a:uFillTx/>
                <a:latin typeface="Aptos"/>
              </a:defRPr>
            </a:lvl1pPr>
          </a:lstStyle>
          <a:p>
            <a:pPr indent="0" algn="l" defTabSz="914400">
              <a:lnSpc>
                <a:spcPct val="100000"/>
              </a:lnSpc>
              <a:buNone/>
            </a:pPr>
            <a:r>
              <a:rPr lang="en-US" sz="1200" b="0" u="none" strike="noStrike">
                <a:solidFill>
                  <a:schemeClr val="lt1">
                    <a:shade val="82000"/>
                  </a:schemeClr>
                </a:solidFill>
                <a:effectLst/>
                <a:uFillTx/>
                <a:latin typeface="Aptos"/>
              </a:rPr>
              <a:t>&lt;date/time&gt;</a:t>
            </a:r>
            <a:endParaRPr lang="en-US" sz="1200" b="0" u="none" strike="noStrike">
              <a:solidFill>
                <a:srgbClr val="FFFFFF"/>
              </a:solidFill>
              <a:effectLst/>
              <a:uFillTx/>
              <a:latin typeface="Times New Roman"/>
            </a:endParaRPr>
          </a:p>
        </p:txBody>
      </p:sp>
      <p:sp>
        <p:nvSpPr>
          <p:cNvPr id="10"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endParaRPr lang="en-US" sz="1400" b="0" u="none" strike="noStrike">
              <a:solidFill>
                <a:srgbClr val="FFFFFF"/>
              </a:solidFill>
              <a:effectLst/>
              <a:uFillTx/>
              <a:latin typeface="Times New Roman"/>
            </a:endParaRPr>
          </a:p>
        </p:txBody>
      </p:sp>
      <p:sp>
        <p:nvSpPr>
          <p:cNvPr id="11"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lt1">
                    <a:shade val="82000"/>
                  </a:schemeClr>
                </a:solidFill>
                <a:effectLst/>
                <a:uFillTx/>
                <a:latin typeface="Aptos"/>
              </a:defRPr>
            </a:lvl1pPr>
          </a:lstStyle>
          <a:p>
            <a:pPr indent="0" algn="r" defTabSz="914400">
              <a:lnSpc>
                <a:spcPct val="100000"/>
              </a:lnSpc>
              <a:buNone/>
            </a:pPr>
            <a:fld id="{2EB45B03-FA6C-4B56-A47A-5DDD8C250318}" type="slidenum">
              <a:rPr lang="en-US" sz="1200" b="0" u="none" strike="noStrike">
                <a:solidFill>
                  <a:schemeClr val="lt1">
                    <a:shade val="82000"/>
                  </a:schemeClr>
                </a:solidFill>
                <a:effectLst/>
                <a:uFillTx/>
                <a:latin typeface="Aptos"/>
              </a:rPr>
              <a:t>&lt;number&gt;</a:t>
            </a:fld>
            <a:endParaRPr lang="en-US" sz="1200" b="0" u="none" strike="noStrike">
              <a:solidFill>
                <a:srgbClr val="FFFFFF"/>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Vertical Title and Text">
    <p:bg>
      <p:bgPr>
        <a:solidFill>
          <a:srgbClr val="000000"/>
        </a:solidFill>
      </p:bgPr>
    </p:bg>
    <p:spTree>
      <p:nvGrpSpPr>
        <p:cNvPr id="1" name=""/>
        <p:cNvGrpSpPr/>
        <p:nvPr/>
      </p:nvGrpSpPr>
      <p:grpSpPr>
        <a:xfrm>
          <a:off x="0" y="0"/>
          <a:ext cx="0" cy="0"/>
          <a:chOff x="0" y="0"/>
          <a:chExt cx="0" cy="0"/>
        </a:xfrm>
      </p:grpSpPr>
      <p:sp>
        <p:nvSpPr>
          <p:cNvPr id="12" name="PlaceHolder 1"/>
          <p:cNvSpPr>
            <a:spLocks noGrp="1"/>
          </p:cNvSpPr>
          <p:nvPr>
            <p:ph type="title"/>
          </p:nvPr>
        </p:nvSpPr>
        <p:spPr>
          <a:xfrm>
            <a:off x="8724960" y="365040"/>
            <a:ext cx="2628720" cy="5811480"/>
          </a:xfrm>
          <a:prstGeom prst="rect">
            <a:avLst/>
          </a:prstGeom>
          <a:noFill/>
          <a:ln w="0">
            <a:noFill/>
          </a:ln>
        </p:spPr>
        <p:txBody>
          <a:bodyPr lIns="91440" tIns="45720" rIns="91440" bIns="45720" anchor="ctr" vert="eaVert">
            <a:noAutofit/>
          </a:bodyPr>
          <a:lstStyle>
            <a:lvl1pPr indent="0" algn="l" defTabSz="914400">
              <a:lnSpc>
                <a:spcPct val="90000"/>
              </a:lnSpc>
              <a:buNone/>
              <a:defRPr lang="en-US" sz="4400" b="0" u="none" strike="noStrike">
                <a:solidFill>
                  <a:schemeClr val="lt1"/>
                </a:solidFill>
                <a:effectLst/>
                <a:uFillTx/>
                <a:latin typeface="Aptos Display"/>
              </a:defRPr>
            </a:lvl1pPr>
          </a:lstStyle>
          <a:p>
            <a:pPr indent="0" algn="l" defTabSz="914400">
              <a:lnSpc>
                <a:spcPct val="90000"/>
              </a:lnSpc>
              <a:buNone/>
            </a:pPr>
            <a:r>
              <a:rPr lang="en-US" sz="4400" b="0" u="none" strike="noStrike">
                <a:solidFill>
                  <a:schemeClr val="lt1"/>
                </a:solidFill>
                <a:effectLst/>
                <a:uFillTx/>
                <a:latin typeface="Aptos Display"/>
              </a:rPr>
              <a:t>Click to edit Master title style</a:t>
            </a:r>
            <a:endParaRPr lang="de-DE" sz="4400" b="0" u="none" strike="noStrike">
              <a:solidFill>
                <a:schemeClr val="lt1"/>
              </a:solidFill>
              <a:effectLst/>
              <a:uFillTx/>
              <a:latin typeface="Aptos Display"/>
            </a:endParaRPr>
          </a:p>
        </p:txBody>
      </p:sp>
      <p:sp>
        <p:nvSpPr>
          <p:cNvPr id="13" name="PlaceHolder 2"/>
          <p:cNvSpPr>
            <a:spLocks noGrp="1"/>
          </p:cNvSpPr>
          <p:nvPr>
            <p:ph type="body"/>
          </p:nvPr>
        </p:nvSpPr>
        <p:spPr>
          <a:xfrm>
            <a:off x="838080" y="365040"/>
            <a:ext cx="7733880" cy="5811480"/>
          </a:xfrm>
          <a:prstGeom prst="rect">
            <a:avLst/>
          </a:prstGeom>
          <a:noFill/>
          <a:ln w="0">
            <a:noFill/>
          </a:ln>
        </p:spPr>
        <p:txBody>
          <a:bodyPr lIns="91440" tIns="45720" rIns="91440" bIns="45720" anchor="t" vert="eaVert">
            <a:noAutofit/>
          </a:bodyPr>
          <a:lstStyle>
            <a:lvl1pPr algn="l" defTabSz="914400">
              <a:lnSpc>
                <a:spcPct val="90000"/>
              </a:lnSpc>
              <a:spcBef>
                <a:spcPts val="1001"/>
              </a:spcBef>
              <a:buClr>
                <a:srgbClr val="FFFFFF"/>
              </a:buClr>
              <a:buFont typeface="Arial"/>
              <a:buChar char="•"/>
              <a:defRPr lang="en-US" sz="2800" b="0" u="none" strike="noStrike">
                <a:solidFill>
                  <a:schemeClr val="lt1"/>
                </a:solidFill>
                <a:effectLst/>
                <a:uFillTx/>
                <a:latin typeface="Aptos"/>
              </a:defRPr>
            </a:lvl1pPr>
            <a:lvl2pPr lvl="1" algn="l" defTabSz="914400">
              <a:lnSpc>
                <a:spcPct val="90000"/>
              </a:lnSpc>
              <a:spcBef>
                <a:spcPts val="499"/>
              </a:spcBef>
              <a:buClr>
                <a:srgbClr val="FFFFFF"/>
              </a:buClr>
              <a:buFont typeface="Arial"/>
              <a:buChar char="•"/>
              <a:defRPr lang="en-US" sz="2400" b="0" u="none" strike="noStrike">
                <a:solidFill>
                  <a:schemeClr val="lt1"/>
                </a:solidFill>
                <a:effectLst/>
                <a:uFillTx/>
                <a:latin typeface="Aptos"/>
              </a:defRPr>
            </a:lvl2pPr>
            <a:lvl3pPr lvl="2" algn="l" defTabSz="914400">
              <a:lnSpc>
                <a:spcPct val="90000"/>
              </a:lnSpc>
              <a:spcBef>
                <a:spcPts val="499"/>
              </a:spcBef>
              <a:buClr>
                <a:srgbClr val="FFFFFF"/>
              </a:buClr>
              <a:buFont typeface="Arial"/>
              <a:buChar char="•"/>
              <a:defRPr lang="en-US" sz="2000" b="0" u="none" strike="noStrike">
                <a:solidFill>
                  <a:schemeClr val="lt1"/>
                </a:solidFill>
                <a:effectLst/>
                <a:uFillTx/>
                <a:latin typeface="Aptos"/>
              </a:defRPr>
            </a:lvl3pPr>
            <a:lvl4pPr lvl="3" algn="l" defTabSz="914400">
              <a:lnSpc>
                <a:spcPct val="90000"/>
              </a:lnSpc>
              <a:spcBef>
                <a:spcPts val="499"/>
              </a:spcBef>
              <a:buClr>
                <a:srgbClr val="FFFFFF"/>
              </a:buClr>
              <a:buFont typeface="Arial"/>
              <a:buChar char="•"/>
              <a:defRPr lang="en-US" sz="1800" b="0" u="none" strike="noStrike">
                <a:solidFill>
                  <a:schemeClr val="lt1"/>
                </a:solidFill>
                <a:effectLst/>
                <a:uFillTx/>
                <a:latin typeface="Aptos"/>
              </a:defRPr>
            </a:lvl4pPr>
            <a:lvl5pPr lvl="4" algn="l" defTabSz="914400">
              <a:lnSpc>
                <a:spcPct val="90000"/>
              </a:lnSpc>
              <a:spcBef>
                <a:spcPts val="499"/>
              </a:spcBef>
              <a:buClr>
                <a:srgbClr val="FFFFFF"/>
              </a:buClr>
              <a:buFont typeface="Arial"/>
              <a:buChar char="•"/>
              <a:defRPr lang="en-US" sz="1800" b="0" u="none" strike="noStrike">
                <a:solidFill>
                  <a:schemeClr val="lt1"/>
                </a:solidFill>
                <a:effectLst/>
                <a:uFillTx/>
                <a:latin typeface="Aptos"/>
              </a:defRPr>
            </a:lvl5pPr>
          </a:lstStyle>
          <a:p>
            <a:pPr marL="228600" indent="-228600" algn="l" defTabSz="914400">
              <a:lnSpc>
                <a:spcPct val="90000"/>
              </a:lnSpc>
              <a:spcBef>
                <a:spcPts val="1001"/>
              </a:spcBef>
              <a:buClr>
                <a:srgbClr val="FFFFFF"/>
              </a:buClr>
              <a:buFont typeface="Arial"/>
              <a:buChar char="•"/>
            </a:pPr>
            <a:r>
              <a:rPr lang="en-US" sz="2800" b="0" u="none" strike="noStrike">
                <a:solidFill>
                  <a:schemeClr val="lt1"/>
                </a:solidFill>
                <a:effectLst/>
                <a:uFillTx/>
                <a:latin typeface="Aptos"/>
              </a:rPr>
              <a:t>Click to edit Master text styles</a:t>
            </a:r>
            <a:endParaRPr lang="de-DE" sz="28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Arial"/>
              <a:buChar char="•"/>
            </a:pPr>
            <a:r>
              <a:rPr lang="en-US" sz="2400" b="0" u="none" strike="noStrike">
                <a:solidFill>
                  <a:schemeClr val="lt1"/>
                </a:solidFill>
                <a:effectLst/>
                <a:uFillTx/>
                <a:latin typeface="Aptos"/>
              </a:rPr>
              <a:t>Second level</a:t>
            </a:r>
            <a:endParaRPr lang="de-DE" sz="2400" b="0" u="none" strike="noStrike">
              <a:solidFill>
                <a:schemeClr val="lt1"/>
              </a:solidFill>
              <a:effectLst/>
              <a:uFillTx/>
              <a:latin typeface="Aptos"/>
            </a:endParaRPr>
          </a:p>
          <a:p>
            <a:pPr marL="1143000" lvl="2" indent="-228600" algn="l" defTabSz="914400">
              <a:lnSpc>
                <a:spcPct val="90000"/>
              </a:lnSpc>
              <a:spcBef>
                <a:spcPts val="499"/>
              </a:spcBef>
              <a:buClr>
                <a:srgbClr val="FFFFFF"/>
              </a:buClr>
              <a:buFont typeface="Arial"/>
              <a:buChar char="•"/>
            </a:pPr>
            <a:r>
              <a:rPr lang="en-US" sz="2000" b="0" u="none" strike="noStrike">
                <a:solidFill>
                  <a:schemeClr val="lt1"/>
                </a:solidFill>
                <a:effectLst/>
                <a:uFillTx/>
                <a:latin typeface="Aptos"/>
              </a:rPr>
              <a:t>Third level</a:t>
            </a:r>
            <a:endParaRPr lang="de-DE" sz="2000" b="0" u="none" strike="noStrike">
              <a:solidFill>
                <a:schemeClr val="lt1"/>
              </a:solidFill>
              <a:effectLst/>
              <a:uFillTx/>
              <a:latin typeface="Aptos"/>
            </a:endParaRPr>
          </a:p>
          <a:p>
            <a:pPr marL="1600200" lvl="3" indent="-228600" algn="l" defTabSz="914400">
              <a:lnSpc>
                <a:spcPct val="90000"/>
              </a:lnSpc>
              <a:spcBef>
                <a:spcPts val="499"/>
              </a:spcBef>
              <a:buClr>
                <a:srgbClr val="FFFFFF"/>
              </a:buClr>
              <a:buFont typeface="Arial"/>
              <a:buChar char="•"/>
            </a:pPr>
            <a:r>
              <a:rPr lang="en-US" sz="1800" b="0" u="none" strike="noStrike">
                <a:solidFill>
                  <a:schemeClr val="lt1"/>
                </a:solidFill>
                <a:effectLst/>
                <a:uFillTx/>
                <a:latin typeface="Aptos"/>
              </a:rPr>
              <a:t>Fourth level</a:t>
            </a:r>
            <a:endParaRPr lang="de-DE" sz="1800" b="0" u="none" strike="noStrike">
              <a:solidFill>
                <a:schemeClr val="lt1"/>
              </a:solidFill>
              <a:effectLst/>
              <a:uFillTx/>
              <a:latin typeface="Aptos"/>
            </a:endParaRPr>
          </a:p>
          <a:p>
            <a:pPr marL="2057400" lvl="4" indent="-228600" algn="l" defTabSz="914400">
              <a:lnSpc>
                <a:spcPct val="90000"/>
              </a:lnSpc>
              <a:spcBef>
                <a:spcPts val="499"/>
              </a:spcBef>
              <a:buClr>
                <a:srgbClr val="FFFFFF"/>
              </a:buClr>
              <a:buFont typeface="Arial"/>
              <a:buChar char="•"/>
            </a:pPr>
            <a:r>
              <a:rPr lang="en-US" sz="1800" b="0" u="none" strike="noStrike">
                <a:solidFill>
                  <a:schemeClr val="lt1"/>
                </a:solidFill>
                <a:effectLst/>
                <a:uFillTx/>
                <a:latin typeface="Aptos"/>
              </a:rPr>
              <a:t>Fifth level</a:t>
            </a:r>
            <a:endParaRPr lang="de-DE" sz="1800" b="0" u="none" strike="noStrike">
              <a:solidFill>
                <a:schemeClr val="lt1"/>
              </a:solidFill>
              <a:effectLst/>
              <a:uFillTx/>
              <a:latin typeface="Aptos"/>
            </a:endParaRPr>
          </a:p>
        </p:txBody>
      </p:sp>
      <p:sp>
        <p:nvSpPr>
          <p:cNvPr id="14"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US" sz="1200" b="0" u="none" strike="noStrike">
                <a:solidFill>
                  <a:schemeClr val="lt1">
                    <a:shade val="82000"/>
                  </a:schemeClr>
                </a:solidFill>
                <a:effectLst/>
                <a:uFillTx/>
                <a:latin typeface="Aptos"/>
              </a:defRPr>
            </a:lvl1pPr>
          </a:lstStyle>
          <a:p>
            <a:pPr indent="0" algn="l" defTabSz="914400">
              <a:lnSpc>
                <a:spcPct val="100000"/>
              </a:lnSpc>
              <a:buNone/>
            </a:pPr>
            <a:r>
              <a:rPr lang="en-US" sz="1200" b="0" u="none" strike="noStrike">
                <a:solidFill>
                  <a:schemeClr val="lt1">
                    <a:shade val="82000"/>
                  </a:schemeClr>
                </a:solidFill>
                <a:effectLst/>
                <a:uFillTx/>
                <a:latin typeface="Aptos"/>
              </a:rPr>
              <a:t>&lt;date/time&gt;</a:t>
            </a:r>
            <a:endParaRPr lang="en-US" sz="1200" b="0" u="none" strike="noStrike">
              <a:solidFill>
                <a:srgbClr val="FFFFFF"/>
              </a:solidFill>
              <a:effectLst/>
              <a:uFillTx/>
              <a:latin typeface="Times New Roman"/>
            </a:endParaRPr>
          </a:p>
        </p:txBody>
      </p:sp>
      <p:sp>
        <p:nvSpPr>
          <p:cNvPr id="15"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endParaRPr lang="en-US" sz="1400" b="0" u="none" strike="noStrike">
              <a:solidFill>
                <a:srgbClr val="FFFFFF"/>
              </a:solidFill>
              <a:effectLst/>
              <a:uFillTx/>
              <a:latin typeface="Times New Roman"/>
            </a:endParaRPr>
          </a:p>
        </p:txBody>
      </p:sp>
      <p:sp>
        <p:nvSpPr>
          <p:cNvPr id="16"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lt1">
                    <a:shade val="82000"/>
                  </a:schemeClr>
                </a:solidFill>
                <a:effectLst/>
                <a:uFillTx/>
                <a:latin typeface="Aptos"/>
              </a:defRPr>
            </a:lvl1pPr>
          </a:lstStyle>
          <a:p>
            <a:pPr indent="0" algn="r" defTabSz="914400">
              <a:lnSpc>
                <a:spcPct val="100000"/>
              </a:lnSpc>
              <a:buNone/>
            </a:pPr>
            <a:fld id="{87512FC7-1CC7-40B6-B471-15104C9CAA9A}" type="slidenum">
              <a:rPr lang="en-US" sz="1200" b="0" u="none" strike="noStrike">
                <a:solidFill>
                  <a:schemeClr val="lt1">
                    <a:shade val="82000"/>
                  </a:schemeClr>
                </a:solidFill>
                <a:effectLst/>
                <a:uFillTx/>
                <a:latin typeface="Aptos"/>
              </a:rPr>
              <a:t>&lt;number&gt;</a:t>
            </a:fld>
            <a:endParaRPr lang="en-US" sz="1200" b="0" u="none" strike="noStrike">
              <a:solidFill>
                <a:srgbClr val="FFFFFF"/>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and Content">
    <p:bg>
      <p:bgPr>
        <a:solidFill>
          <a:srgbClr val="000000"/>
        </a:solidFill>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lvl1pPr indent="0" algn="l" defTabSz="914400">
              <a:lnSpc>
                <a:spcPct val="90000"/>
              </a:lnSpc>
              <a:buNone/>
              <a:defRPr lang="en-US" sz="4400" b="0" u="none" strike="noStrike">
                <a:solidFill>
                  <a:schemeClr val="lt1"/>
                </a:solidFill>
                <a:effectLst/>
                <a:uFillTx/>
                <a:latin typeface="Aptos Display"/>
              </a:defRPr>
            </a:lvl1pPr>
          </a:lstStyle>
          <a:p>
            <a:pPr indent="0" algn="l" defTabSz="914400">
              <a:lnSpc>
                <a:spcPct val="90000"/>
              </a:lnSpc>
              <a:buNone/>
            </a:pPr>
            <a:r>
              <a:rPr lang="en-US" sz="4400" b="0" u="none" strike="noStrike">
                <a:solidFill>
                  <a:schemeClr val="lt1"/>
                </a:solidFill>
                <a:effectLst/>
                <a:uFillTx/>
                <a:latin typeface="Aptos Display"/>
              </a:rPr>
              <a:t>Click to edit Master title style</a:t>
            </a:r>
            <a:endParaRPr lang="de-DE" sz="4400" b="0" u="none" strike="noStrike">
              <a:solidFill>
                <a:schemeClr val="lt1"/>
              </a:solidFill>
              <a:effectLst/>
              <a:uFillTx/>
              <a:latin typeface="Aptos Display"/>
            </a:endParaRPr>
          </a:p>
        </p:txBody>
      </p:sp>
      <p:sp>
        <p:nvSpPr>
          <p:cNvPr id="18"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FFFFFF"/>
              </a:buClr>
              <a:buFont typeface="Arial"/>
              <a:buChar char="•"/>
              <a:defRPr lang="en-US" sz="2800" b="0" u="none" strike="noStrike">
                <a:solidFill>
                  <a:schemeClr val="lt1"/>
                </a:solidFill>
                <a:effectLst/>
                <a:uFillTx/>
                <a:latin typeface="Aptos"/>
              </a:defRPr>
            </a:lvl1pPr>
            <a:lvl2pPr lvl="1" algn="l" defTabSz="914400">
              <a:lnSpc>
                <a:spcPct val="90000"/>
              </a:lnSpc>
              <a:spcBef>
                <a:spcPts val="499"/>
              </a:spcBef>
              <a:buClr>
                <a:srgbClr val="FFFFFF"/>
              </a:buClr>
              <a:buFont typeface="Arial"/>
              <a:buChar char="•"/>
              <a:defRPr lang="en-US" sz="2400" b="0" u="none" strike="noStrike">
                <a:solidFill>
                  <a:schemeClr val="lt1"/>
                </a:solidFill>
                <a:effectLst/>
                <a:uFillTx/>
                <a:latin typeface="Aptos"/>
              </a:defRPr>
            </a:lvl2pPr>
            <a:lvl3pPr lvl="2" algn="l" defTabSz="914400">
              <a:lnSpc>
                <a:spcPct val="90000"/>
              </a:lnSpc>
              <a:spcBef>
                <a:spcPts val="499"/>
              </a:spcBef>
              <a:buClr>
                <a:srgbClr val="FFFFFF"/>
              </a:buClr>
              <a:buFont typeface="Arial"/>
              <a:buChar char="•"/>
              <a:defRPr lang="en-US" sz="2000" b="0" u="none" strike="noStrike">
                <a:solidFill>
                  <a:schemeClr val="lt1"/>
                </a:solidFill>
                <a:effectLst/>
                <a:uFillTx/>
                <a:latin typeface="Aptos"/>
              </a:defRPr>
            </a:lvl3pPr>
            <a:lvl4pPr lvl="3" algn="l" defTabSz="914400">
              <a:lnSpc>
                <a:spcPct val="90000"/>
              </a:lnSpc>
              <a:spcBef>
                <a:spcPts val="499"/>
              </a:spcBef>
              <a:buClr>
                <a:srgbClr val="FFFFFF"/>
              </a:buClr>
              <a:buFont typeface="Arial"/>
              <a:buChar char="•"/>
              <a:defRPr lang="en-US" sz="1800" b="0" u="none" strike="noStrike">
                <a:solidFill>
                  <a:schemeClr val="lt1"/>
                </a:solidFill>
                <a:effectLst/>
                <a:uFillTx/>
                <a:latin typeface="Aptos"/>
              </a:defRPr>
            </a:lvl4pPr>
            <a:lvl5pPr lvl="4" algn="l" defTabSz="914400">
              <a:lnSpc>
                <a:spcPct val="90000"/>
              </a:lnSpc>
              <a:spcBef>
                <a:spcPts val="499"/>
              </a:spcBef>
              <a:buClr>
                <a:srgbClr val="FFFFFF"/>
              </a:buClr>
              <a:buFont typeface="Arial"/>
              <a:buChar char="•"/>
              <a:defRPr lang="en-US" sz="1800" b="0" u="none" strike="noStrike">
                <a:solidFill>
                  <a:schemeClr val="lt1"/>
                </a:solidFill>
                <a:effectLst/>
                <a:uFillTx/>
                <a:latin typeface="Aptos"/>
              </a:defRPr>
            </a:lvl5pPr>
          </a:lstStyle>
          <a:p>
            <a:pPr marL="228600" indent="-228600" algn="l" defTabSz="914400">
              <a:lnSpc>
                <a:spcPct val="90000"/>
              </a:lnSpc>
              <a:spcBef>
                <a:spcPts val="1001"/>
              </a:spcBef>
              <a:buClr>
                <a:srgbClr val="FFFFFF"/>
              </a:buClr>
              <a:buFont typeface="Arial"/>
              <a:buChar char="•"/>
            </a:pPr>
            <a:r>
              <a:rPr lang="en-US" sz="2800" b="0" u="none" strike="noStrike">
                <a:solidFill>
                  <a:schemeClr val="lt1"/>
                </a:solidFill>
                <a:effectLst/>
                <a:uFillTx/>
                <a:latin typeface="Aptos"/>
              </a:rPr>
              <a:t>Click to edit Master text styles</a:t>
            </a:r>
            <a:endParaRPr lang="de-DE" sz="28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Arial"/>
              <a:buChar char="•"/>
            </a:pPr>
            <a:r>
              <a:rPr lang="en-US" sz="2400" b="0" u="none" strike="noStrike">
                <a:solidFill>
                  <a:schemeClr val="lt1"/>
                </a:solidFill>
                <a:effectLst/>
                <a:uFillTx/>
                <a:latin typeface="Aptos"/>
              </a:rPr>
              <a:t>Second level</a:t>
            </a:r>
            <a:endParaRPr lang="de-DE" sz="2400" b="0" u="none" strike="noStrike">
              <a:solidFill>
                <a:schemeClr val="lt1"/>
              </a:solidFill>
              <a:effectLst/>
              <a:uFillTx/>
              <a:latin typeface="Aptos"/>
            </a:endParaRPr>
          </a:p>
          <a:p>
            <a:pPr marL="1143000" lvl="2" indent="-228600" algn="l" defTabSz="914400">
              <a:lnSpc>
                <a:spcPct val="90000"/>
              </a:lnSpc>
              <a:spcBef>
                <a:spcPts val="499"/>
              </a:spcBef>
              <a:buClr>
                <a:srgbClr val="FFFFFF"/>
              </a:buClr>
              <a:buFont typeface="Arial"/>
              <a:buChar char="•"/>
            </a:pPr>
            <a:r>
              <a:rPr lang="en-US" sz="2000" b="0" u="none" strike="noStrike">
                <a:solidFill>
                  <a:schemeClr val="lt1"/>
                </a:solidFill>
                <a:effectLst/>
                <a:uFillTx/>
                <a:latin typeface="Aptos"/>
              </a:rPr>
              <a:t>Third level</a:t>
            </a:r>
            <a:endParaRPr lang="de-DE" sz="2000" b="0" u="none" strike="noStrike">
              <a:solidFill>
                <a:schemeClr val="lt1"/>
              </a:solidFill>
              <a:effectLst/>
              <a:uFillTx/>
              <a:latin typeface="Aptos"/>
            </a:endParaRPr>
          </a:p>
          <a:p>
            <a:pPr marL="1600200" lvl="3" indent="-228600" algn="l" defTabSz="914400">
              <a:lnSpc>
                <a:spcPct val="90000"/>
              </a:lnSpc>
              <a:spcBef>
                <a:spcPts val="499"/>
              </a:spcBef>
              <a:buClr>
                <a:srgbClr val="FFFFFF"/>
              </a:buClr>
              <a:buFont typeface="Arial"/>
              <a:buChar char="•"/>
            </a:pPr>
            <a:r>
              <a:rPr lang="en-US" sz="1800" b="0" u="none" strike="noStrike">
                <a:solidFill>
                  <a:schemeClr val="lt1"/>
                </a:solidFill>
                <a:effectLst/>
                <a:uFillTx/>
                <a:latin typeface="Aptos"/>
              </a:rPr>
              <a:t>Fourth level</a:t>
            </a:r>
            <a:endParaRPr lang="de-DE" sz="1800" b="0" u="none" strike="noStrike">
              <a:solidFill>
                <a:schemeClr val="lt1"/>
              </a:solidFill>
              <a:effectLst/>
              <a:uFillTx/>
              <a:latin typeface="Aptos"/>
            </a:endParaRPr>
          </a:p>
          <a:p>
            <a:pPr marL="2057400" lvl="4" indent="-228600" algn="l" defTabSz="914400">
              <a:lnSpc>
                <a:spcPct val="90000"/>
              </a:lnSpc>
              <a:spcBef>
                <a:spcPts val="499"/>
              </a:spcBef>
              <a:buClr>
                <a:srgbClr val="FFFFFF"/>
              </a:buClr>
              <a:buFont typeface="Arial"/>
              <a:buChar char="•"/>
            </a:pPr>
            <a:r>
              <a:rPr lang="en-US" sz="1800" b="0" u="none" strike="noStrike">
                <a:solidFill>
                  <a:schemeClr val="lt1"/>
                </a:solidFill>
                <a:effectLst/>
                <a:uFillTx/>
                <a:latin typeface="Aptos"/>
              </a:rPr>
              <a:t>Fifth level</a:t>
            </a:r>
            <a:endParaRPr lang="de-DE" sz="1800" b="0" u="none" strike="noStrike">
              <a:solidFill>
                <a:schemeClr val="lt1"/>
              </a:solidFill>
              <a:effectLst/>
              <a:uFillTx/>
              <a:latin typeface="Aptos"/>
            </a:endParaRPr>
          </a:p>
        </p:txBody>
      </p:sp>
      <p:sp>
        <p:nvSpPr>
          <p:cNvPr id="19"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US" sz="1200" b="0" u="none" strike="noStrike">
                <a:solidFill>
                  <a:schemeClr val="lt1">
                    <a:shade val="82000"/>
                  </a:schemeClr>
                </a:solidFill>
                <a:effectLst/>
                <a:uFillTx/>
                <a:latin typeface="Aptos"/>
              </a:defRPr>
            </a:lvl1pPr>
          </a:lstStyle>
          <a:p>
            <a:pPr indent="0" algn="l" defTabSz="914400">
              <a:lnSpc>
                <a:spcPct val="100000"/>
              </a:lnSpc>
              <a:buNone/>
            </a:pPr>
            <a:r>
              <a:rPr lang="en-US" sz="1200" b="0" u="none" strike="noStrike">
                <a:solidFill>
                  <a:schemeClr val="lt1">
                    <a:shade val="82000"/>
                  </a:schemeClr>
                </a:solidFill>
                <a:effectLst/>
                <a:uFillTx/>
                <a:latin typeface="Aptos"/>
              </a:rPr>
              <a:t>&lt;date/time&gt;</a:t>
            </a:r>
            <a:endParaRPr lang="en-US" sz="1200" b="0" u="none" strike="noStrike">
              <a:solidFill>
                <a:srgbClr val="FFFFFF"/>
              </a:solidFill>
              <a:effectLst/>
              <a:uFillTx/>
              <a:latin typeface="Times New Roman"/>
            </a:endParaRPr>
          </a:p>
        </p:txBody>
      </p:sp>
      <p:sp>
        <p:nvSpPr>
          <p:cNvPr id="20"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endParaRPr lang="en-US" sz="1400" b="0" u="none" strike="noStrike">
              <a:solidFill>
                <a:srgbClr val="FFFFFF"/>
              </a:solidFill>
              <a:effectLst/>
              <a:uFillTx/>
              <a:latin typeface="Times New Roman"/>
            </a:endParaRPr>
          </a:p>
        </p:txBody>
      </p:sp>
      <p:sp>
        <p:nvSpPr>
          <p:cNvPr id="21"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lt1">
                    <a:shade val="82000"/>
                  </a:schemeClr>
                </a:solidFill>
                <a:effectLst/>
                <a:uFillTx/>
                <a:latin typeface="Aptos"/>
              </a:defRPr>
            </a:lvl1pPr>
          </a:lstStyle>
          <a:p>
            <a:pPr indent="0" algn="r" defTabSz="914400">
              <a:lnSpc>
                <a:spcPct val="100000"/>
              </a:lnSpc>
              <a:buNone/>
            </a:pPr>
            <a:fld id="{1C301EEB-F3EB-45AF-A79F-3F1D9AE7E54B}" type="slidenum">
              <a:rPr lang="en-US" sz="1200" b="0" u="none" strike="noStrike">
                <a:solidFill>
                  <a:schemeClr val="lt1">
                    <a:shade val="82000"/>
                  </a:schemeClr>
                </a:solidFill>
                <a:effectLst/>
                <a:uFillTx/>
                <a:latin typeface="Aptos"/>
              </a:rPr>
              <a:t>&lt;number&gt;</a:t>
            </a:fld>
            <a:endParaRPr lang="en-US" sz="1200" b="0" u="none" strike="noStrike">
              <a:solidFill>
                <a:srgbClr val="FFFFFF"/>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ection Header">
    <p:bg>
      <p:bgPr>
        <a:solidFill>
          <a:srgbClr val="000000"/>
        </a:solidFill>
      </p:bgPr>
    </p:bg>
    <p:spTree>
      <p:nvGrpSpPr>
        <p:cNvPr id="1" name=""/>
        <p:cNvGrpSpPr/>
        <p:nvPr/>
      </p:nvGrpSpPr>
      <p:grpSpPr>
        <a:xfrm>
          <a:off x="0" y="0"/>
          <a:ext cx="0" cy="0"/>
          <a:chOff x="0" y="0"/>
          <a:chExt cx="0" cy="0"/>
        </a:xfrm>
      </p:grpSpPr>
      <p:sp>
        <p:nvSpPr>
          <p:cNvPr id="22"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lvl1pPr indent="0" algn="l" defTabSz="914400">
              <a:lnSpc>
                <a:spcPct val="90000"/>
              </a:lnSpc>
              <a:buNone/>
              <a:defRPr lang="en-US" sz="6000" b="0" u="none" strike="noStrike">
                <a:solidFill>
                  <a:schemeClr val="lt1"/>
                </a:solidFill>
                <a:effectLst/>
                <a:uFillTx/>
                <a:latin typeface="Aptos Display"/>
              </a:defRPr>
            </a:lvl1pPr>
          </a:lstStyle>
          <a:p>
            <a:pPr indent="0" algn="l" defTabSz="914400">
              <a:lnSpc>
                <a:spcPct val="90000"/>
              </a:lnSpc>
              <a:buNone/>
            </a:pPr>
            <a:r>
              <a:rPr lang="en-US" sz="6000" b="0" u="none" strike="noStrike">
                <a:solidFill>
                  <a:schemeClr val="lt1"/>
                </a:solidFill>
                <a:effectLst/>
                <a:uFillTx/>
                <a:latin typeface="Aptos Display"/>
              </a:rPr>
              <a:t>Click to edit Master title style</a:t>
            </a:r>
            <a:endParaRPr lang="de-DE" sz="6000" b="0" u="none" strike="noStrike">
              <a:solidFill>
                <a:schemeClr val="lt1"/>
              </a:solidFill>
              <a:effectLst/>
              <a:uFillTx/>
              <a:latin typeface="Aptos Display"/>
            </a:endParaRPr>
          </a:p>
        </p:txBody>
      </p:sp>
      <p:sp>
        <p:nvSpPr>
          <p:cNvPr id="23"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lvl1pPr indent="0" algn="l" defTabSz="914400">
              <a:lnSpc>
                <a:spcPct val="90000"/>
              </a:lnSpc>
              <a:spcBef>
                <a:spcPts val="1001"/>
              </a:spcBef>
              <a:buNone/>
              <a:tabLst>
                <a:tab pos="0" algn="l"/>
              </a:tabLst>
              <a:defRPr lang="en-US" sz="2400" b="0" u="none" strike="noStrike">
                <a:solidFill>
                  <a:schemeClr val="lt1">
                    <a:shade val="82000"/>
                  </a:schemeClr>
                </a:solidFill>
                <a:effectLst/>
                <a:uFillTx/>
                <a:latin typeface="Aptos"/>
              </a:defRPr>
            </a:lvl1pPr>
          </a:lstStyle>
          <a:p>
            <a:pPr indent="0" algn="l" defTabSz="914400">
              <a:lnSpc>
                <a:spcPct val="90000"/>
              </a:lnSpc>
              <a:spcBef>
                <a:spcPts val="1001"/>
              </a:spcBef>
              <a:buNone/>
              <a:tabLst>
                <a:tab pos="0" algn="l"/>
              </a:tabLst>
            </a:pPr>
            <a:r>
              <a:rPr lang="en-US" sz="2400" b="0" u="none" strike="noStrike">
                <a:solidFill>
                  <a:schemeClr val="lt1">
                    <a:shade val="82000"/>
                  </a:schemeClr>
                </a:solidFill>
                <a:effectLst/>
                <a:uFillTx/>
                <a:latin typeface="Aptos"/>
              </a:rPr>
              <a:t>Click to edit Master text styles</a:t>
            </a:r>
            <a:endParaRPr lang="de-DE" sz="2400" b="0" u="none" strike="noStrike">
              <a:solidFill>
                <a:schemeClr val="lt1">
                  <a:shade val="82000"/>
                </a:schemeClr>
              </a:solidFill>
              <a:effectLst/>
              <a:uFillTx/>
              <a:latin typeface="Aptos"/>
            </a:endParaRPr>
          </a:p>
        </p:txBody>
      </p:sp>
      <p:sp>
        <p:nvSpPr>
          <p:cNvPr id="24"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US" sz="1200" b="0" u="none" strike="noStrike">
                <a:solidFill>
                  <a:schemeClr val="lt1">
                    <a:shade val="82000"/>
                  </a:schemeClr>
                </a:solidFill>
                <a:effectLst/>
                <a:uFillTx/>
                <a:latin typeface="Aptos"/>
              </a:defRPr>
            </a:lvl1pPr>
          </a:lstStyle>
          <a:p>
            <a:pPr indent="0" algn="l" defTabSz="914400">
              <a:lnSpc>
                <a:spcPct val="100000"/>
              </a:lnSpc>
              <a:buNone/>
            </a:pPr>
            <a:r>
              <a:rPr lang="en-US" sz="1200" b="0" u="none" strike="noStrike">
                <a:solidFill>
                  <a:schemeClr val="lt1">
                    <a:shade val="82000"/>
                  </a:schemeClr>
                </a:solidFill>
                <a:effectLst/>
                <a:uFillTx/>
                <a:latin typeface="Aptos"/>
              </a:rPr>
              <a:t>&lt;date/time&gt;</a:t>
            </a:r>
            <a:endParaRPr lang="en-US" sz="1200" b="0" u="none" strike="noStrike">
              <a:solidFill>
                <a:srgbClr val="FFFFFF"/>
              </a:solidFill>
              <a:effectLst/>
              <a:uFillTx/>
              <a:latin typeface="Times New Roman"/>
            </a:endParaRPr>
          </a:p>
        </p:txBody>
      </p:sp>
      <p:sp>
        <p:nvSpPr>
          <p:cNvPr id="25"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endParaRPr lang="en-US" sz="1400" b="0" u="none" strike="noStrike">
              <a:solidFill>
                <a:srgbClr val="FFFFFF"/>
              </a:solidFill>
              <a:effectLst/>
              <a:uFillTx/>
              <a:latin typeface="Times New Roman"/>
            </a:endParaRPr>
          </a:p>
        </p:txBody>
      </p:sp>
      <p:sp>
        <p:nvSpPr>
          <p:cNvPr id="26"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lt1">
                    <a:shade val="82000"/>
                  </a:schemeClr>
                </a:solidFill>
                <a:effectLst/>
                <a:uFillTx/>
                <a:latin typeface="Aptos"/>
              </a:defRPr>
            </a:lvl1pPr>
          </a:lstStyle>
          <a:p>
            <a:pPr indent="0" algn="r" defTabSz="914400">
              <a:lnSpc>
                <a:spcPct val="100000"/>
              </a:lnSpc>
              <a:buNone/>
            </a:pPr>
            <a:fld id="{17D85036-3599-4517-993E-C8B10FD7699C}" type="slidenum">
              <a:rPr lang="en-US" sz="1200" b="0" u="none" strike="noStrike">
                <a:solidFill>
                  <a:schemeClr val="lt1">
                    <a:shade val="82000"/>
                  </a:schemeClr>
                </a:solidFill>
                <a:effectLst/>
                <a:uFillTx/>
                <a:latin typeface="Aptos"/>
              </a:rPr>
              <a:t>&lt;number&gt;</a:t>
            </a:fld>
            <a:endParaRPr lang="en-US" sz="1200" b="0" u="none" strike="noStrike">
              <a:solidFill>
                <a:srgbClr val="FFFFFF"/>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wo Content">
    <p:bg>
      <p:bgPr>
        <a:solidFill>
          <a:srgbClr val="000000"/>
        </a:solidFill>
      </p:bgPr>
    </p:bg>
    <p:spTree>
      <p:nvGrpSpPr>
        <p:cNvPr id="1" name=""/>
        <p:cNvGrpSpPr/>
        <p:nvPr/>
      </p:nvGrpSpPr>
      <p:grpSpPr>
        <a:xfrm>
          <a:off x="0" y="0"/>
          <a:ext cx="0" cy="0"/>
          <a:chOff x="0" y="0"/>
          <a:chExt cx="0" cy="0"/>
        </a:xfrm>
      </p:grpSpPr>
      <p:sp>
        <p:nvSpPr>
          <p:cNvPr id="27"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lvl1pPr indent="0" algn="l" defTabSz="914400">
              <a:lnSpc>
                <a:spcPct val="90000"/>
              </a:lnSpc>
              <a:buNone/>
              <a:defRPr lang="en-US" sz="4400" b="0" u="none" strike="noStrike">
                <a:solidFill>
                  <a:schemeClr val="lt1"/>
                </a:solidFill>
                <a:effectLst/>
                <a:uFillTx/>
                <a:latin typeface="Aptos Display"/>
              </a:defRPr>
            </a:lvl1pPr>
          </a:lstStyle>
          <a:p>
            <a:pPr indent="0" algn="l" defTabSz="914400">
              <a:lnSpc>
                <a:spcPct val="90000"/>
              </a:lnSpc>
              <a:buNone/>
            </a:pPr>
            <a:r>
              <a:rPr lang="en-US" sz="4400" b="0" u="none" strike="noStrike">
                <a:solidFill>
                  <a:schemeClr val="lt1"/>
                </a:solidFill>
                <a:effectLst/>
                <a:uFillTx/>
                <a:latin typeface="Aptos Display"/>
              </a:rPr>
              <a:t>Click to edit Master title style</a:t>
            </a:r>
            <a:endParaRPr lang="de-DE" sz="4400" b="0" u="none" strike="noStrike">
              <a:solidFill>
                <a:schemeClr val="lt1"/>
              </a:solidFill>
              <a:effectLst/>
              <a:uFillTx/>
              <a:latin typeface="Aptos Display"/>
            </a:endParaRPr>
          </a:p>
        </p:txBody>
      </p:sp>
      <p:sp>
        <p:nvSpPr>
          <p:cNvPr id="28"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FFFFFF"/>
              </a:buClr>
              <a:buFont typeface="Arial"/>
              <a:buChar char="•"/>
              <a:defRPr lang="en-US" sz="2800" b="0" u="none" strike="noStrike">
                <a:solidFill>
                  <a:schemeClr val="lt1"/>
                </a:solidFill>
                <a:effectLst/>
                <a:uFillTx/>
                <a:latin typeface="Aptos"/>
              </a:defRPr>
            </a:lvl1pPr>
            <a:lvl2pPr lvl="1" algn="l" defTabSz="914400">
              <a:lnSpc>
                <a:spcPct val="90000"/>
              </a:lnSpc>
              <a:spcBef>
                <a:spcPts val="499"/>
              </a:spcBef>
              <a:buClr>
                <a:srgbClr val="FFFFFF"/>
              </a:buClr>
              <a:buFont typeface="Arial"/>
              <a:buChar char="•"/>
              <a:defRPr lang="en-US" sz="2400" b="0" u="none" strike="noStrike">
                <a:solidFill>
                  <a:schemeClr val="lt1"/>
                </a:solidFill>
                <a:effectLst/>
                <a:uFillTx/>
                <a:latin typeface="Aptos"/>
              </a:defRPr>
            </a:lvl2pPr>
            <a:lvl3pPr lvl="2" algn="l" defTabSz="914400">
              <a:lnSpc>
                <a:spcPct val="90000"/>
              </a:lnSpc>
              <a:spcBef>
                <a:spcPts val="499"/>
              </a:spcBef>
              <a:buClr>
                <a:srgbClr val="FFFFFF"/>
              </a:buClr>
              <a:buFont typeface="Arial"/>
              <a:buChar char="•"/>
              <a:defRPr lang="en-US" sz="2000" b="0" u="none" strike="noStrike">
                <a:solidFill>
                  <a:schemeClr val="lt1"/>
                </a:solidFill>
                <a:effectLst/>
                <a:uFillTx/>
                <a:latin typeface="Aptos"/>
              </a:defRPr>
            </a:lvl3pPr>
            <a:lvl4pPr lvl="3" algn="l" defTabSz="914400">
              <a:lnSpc>
                <a:spcPct val="90000"/>
              </a:lnSpc>
              <a:spcBef>
                <a:spcPts val="499"/>
              </a:spcBef>
              <a:buClr>
                <a:srgbClr val="FFFFFF"/>
              </a:buClr>
              <a:buFont typeface="Arial"/>
              <a:buChar char="•"/>
              <a:defRPr lang="en-US" sz="1800" b="0" u="none" strike="noStrike">
                <a:solidFill>
                  <a:schemeClr val="lt1"/>
                </a:solidFill>
                <a:effectLst/>
                <a:uFillTx/>
                <a:latin typeface="Aptos"/>
              </a:defRPr>
            </a:lvl4pPr>
            <a:lvl5pPr lvl="4" algn="l" defTabSz="914400">
              <a:lnSpc>
                <a:spcPct val="90000"/>
              </a:lnSpc>
              <a:spcBef>
                <a:spcPts val="499"/>
              </a:spcBef>
              <a:buClr>
                <a:srgbClr val="FFFFFF"/>
              </a:buClr>
              <a:buFont typeface="Arial"/>
              <a:buChar char="•"/>
              <a:defRPr lang="en-US" sz="1800" b="0" u="none" strike="noStrike">
                <a:solidFill>
                  <a:schemeClr val="lt1"/>
                </a:solidFill>
                <a:effectLst/>
                <a:uFillTx/>
                <a:latin typeface="Aptos"/>
              </a:defRPr>
            </a:lvl5pPr>
          </a:lstStyle>
          <a:p>
            <a:pPr marL="228600" indent="-228600" algn="l" defTabSz="914400">
              <a:lnSpc>
                <a:spcPct val="90000"/>
              </a:lnSpc>
              <a:spcBef>
                <a:spcPts val="1001"/>
              </a:spcBef>
              <a:buClr>
                <a:srgbClr val="FFFFFF"/>
              </a:buClr>
              <a:buFont typeface="Arial"/>
              <a:buChar char="•"/>
            </a:pPr>
            <a:r>
              <a:rPr lang="en-US" sz="2800" b="0" u="none" strike="noStrike">
                <a:solidFill>
                  <a:schemeClr val="lt1"/>
                </a:solidFill>
                <a:effectLst/>
                <a:uFillTx/>
                <a:latin typeface="Aptos"/>
              </a:rPr>
              <a:t>Click to edit Master text styles</a:t>
            </a:r>
            <a:endParaRPr lang="de-DE" sz="28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Arial"/>
              <a:buChar char="•"/>
            </a:pPr>
            <a:r>
              <a:rPr lang="en-US" sz="2400" b="0" u="none" strike="noStrike">
                <a:solidFill>
                  <a:schemeClr val="lt1"/>
                </a:solidFill>
                <a:effectLst/>
                <a:uFillTx/>
                <a:latin typeface="Aptos"/>
              </a:rPr>
              <a:t>Second level</a:t>
            </a:r>
            <a:endParaRPr lang="de-DE" sz="2400" b="0" u="none" strike="noStrike">
              <a:solidFill>
                <a:schemeClr val="lt1"/>
              </a:solidFill>
              <a:effectLst/>
              <a:uFillTx/>
              <a:latin typeface="Aptos"/>
            </a:endParaRPr>
          </a:p>
          <a:p>
            <a:pPr marL="1143000" lvl="2" indent="-228600" algn="l" defTabSz="914400">
              <a:lnSpc>
                <a:spcPct val="90000"/>
              </a:lnSpc>
              <a:spcBef>
                <a:spcPts val="499"/>
              </a:spcBef>
              <a:buClr>
                <a:srgbClr val="FFFFFF"/>
              </a:buClr>
              <a:buFont typeface="Arial"/>
              <a:buChar char="•"/>
            </a:pPr>
            <a:r>
              <a:rPr lang="en-US" sz="2000" b="0" u="none" strike="noStrike">
                <a:solidFill>
                  <a:schemeClr val="lt1"/>
                </a:solidFill>
                <a:effectLst/>
                <a:uFillTx/>
                <a:latin typeface="Aptos"/>
              </a:rPr>
              <a:t>Third level</a:t>
            </a:r>
            <a:endParaRPr lang="de-DE" sz="2000" b="0" u="none" strike="noStrike">
              <a:solidFill>
                <a:schemeClr val="lt1"/>
              </a:solidFill>
              <a:effectLst/>
              <a:uFillTx/>
              <a:latin typeface="Aptos"/>
            </a:endParaRPr>
          </a:p>
          <a:p>
            <a:pPr marL="1600200" lvl="3" indent="-228600" algn="l" defTabSz="914400">
              <a:lnSpc>
                <a:spcPct val="90000"/>
              </a:lnSpc>
              <a:spcBef>
                <a:spcPts val="499"/>
              </a:spcBef>
              <a:buClr>
                <a:srgbClr val="FFFFFF"/>
              </a:buClr>
              <a:buFont typeface="Arial"/>
              <a:buChar char="•"/>
            </a:pPr>
            <a:r>
              <a:rPr lang="en-US" sz="1800" b="0" u="none" strike="noStrike">
                <a:solidFill>
                  <a:schemeClr val="lt1"/>
                </a:solidFill>
                <a:effectLst/>
                <a:uFillTx/>
                <a:latin typeface="Aptos"/>
              </a:rPr>
              <a:t>Fourth level</a:t>
            </a:r>
            <a:endParaRPr lang="de-DE" sz="1800" b="0" u="none" strike="noStrike">
              <a:solidFill>
                <a:schemeClr val="lt1"/>
              </a:solidFill>
              <a:effectLst/>
              <a:uFillTx/>
              <a:latin typeface="Aptos"/>
            </a:endParaRPr>
          </a:p>
          <a:p>
            <a:pPr marL="2057400" lvl="4" indent="-228600" algn="l" defTabSz="914400">
              <a:lnSpc>
                <a:spcPct val="90000"/>
              </a:lnSpc>
              <a:spcBef>
                <a:spcPts val="499"/>
              </a:spcBef>
              <a:buClr>
                <a:srgbClr val="FFFFFF"/>
              </a:buClr>
              <a:buFont typeface="Arial"/>
              <a:buChar char="•"/>
            </a:pPr>
            <a:r>
              <a:rPr lang="en-US" sz="1800" b="0" u="none" strike="noStrike">
                <a:solidFill>
                  <a:schemeClr val="lt1"/>
                </a:solidFill>
                <a:effectLst/>
                <a:uFillTx/>
                <a:latin typeface="Aptos"/>
              </a:rPr>
              <a:t>Fifth level</a:t>
            </a:r>
            <a:endParaRPr lang="de-DE" sz="1800" b="0" u="none" strike="noStrike">
              <a:solidFill>
                <a:schemeClr val="lt1"/>
              </a:solidFill>
              <a:effectLst/>
              <a:uFillTx/>
              <a:latin typeface="Aptos"/>
            </a:endParaRPr>
          </a:p>
        </p:txBody>
      </p:sp>
      <p:sp>
        <p:nvSpPr>
          <p:cNvPr id="29"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FFFFFF"/>
              </a:buClr>
              <a:buFont typeface="Arial"/>
              <a:buChar char="•"/>
              <a:defRPr lang="en-US" sz="2800" b="0" u="none" strike="noStrike">
                <a:solidFill>
                  <a:schemeClr val="lt1"/>
                </a:solidFill>
                <a:effectLst/>
                <a:uFillTx/>
                <a:latin typeface="Aptos"/>
              </a:defRPr>
            </a:lvl1pPr>
            <a:lvl2pPr lvl="1" algn="l" defTabSz="914400">
              <a:lnSpc>
                <a:spcPct val="90000"/>
              </a:lnSpc>
              <a:spcBef>
                <a:spcPts val="499"/>
              </a:spcBef>
              <a:buClr>
                <a:srgbClr val="FFFFFF"/>
              </a:buClr>
              <a:buFont typeface="Arial"/>
              <a:buChar char="•"/>
              <a:defRPr lang="en-US" sz="2400" b="0" u="none" strike="noStrike">
                <a:solidFill>
                  <a:schemeClr val="lt1"/>
                </a:solidFill>
                <a:effectLst/>
                <a:uFillTx/>
                <a:latin typeface="Aptos"/>
              </a:defRPr>
            </a:lvl2pPr>
            <a:lvl3pPr lvl="2" algn="l" defTabSz="914400">
              <a:lnSpc>
                <a:spcPct val="90000"/>
              </a:lnSpc>
              <a:spcBef>
                <a:spcPts val="499"/>
              </a:spcBef>
              <a:buClr>
                <a:srgbClr val="FFFFFF"/>
              </a:buClr>
              <a:buFont typeface="Arial"/>
              <a:buChar char="•"/>
              <a:defRPr lang="en-US" sz="2000" b="0" u="none" strike="noStrike">
                <a:solidFill>
                  <a:schemeClr val="lt1"/>
                </a:solidFill>
                <a:effectLst/>
                <a:uFillTx/>
                <a:latin typeface="Aptos"/>
              </a:defRPr>
            </a:lvl3pPr>
            <a:lvl4pPr lvl="3" algn="l" defTabSz="914400">
              <a:lnSpc>
                <a:spcPct val="90000"/>
              </a:lnSpc>
              <a:spcBef>
                <a:spcPts val="499"/>
              </a:spcBef>
              <a:buClr>
                <a:srgbClr val="FFFFFF"/>
              </a:buClr>
              <a:buFont typeface="Arial"/>
              <a:buChar char="•"/>
              <a:defRPr lang="en-US" sz="1800" b="0" u="none" strike="noStrike">
                <a:solidFill>
                  <a:schemeClr val="lt1"/>
                </a:solidFill>
                <a:effectLst/>
                <a:uFillTx/>
                <a:latin typeface="Aptos"/>
              </a:defRPr>
            </a:lvl4pPr>
            <a:lvl5pPr lvl="4" algn="l" defTabSz="914400">
              <a:lnSpc>
                <a:spcPct val="90000"/>
              </a:lnSpc>
              <a:spcBef>
                <a:spcPts val="499"/>
              </a:spcBef>
              <a:buClr>
                <a:srgbClr val="FFFFFF"/>
              </a:buClr>
              <a:buFont typeface="Arial"/>
              <a:buChar char="•"/>
              <a:defRPr lang="en-US" sz="1800" b="0" u="none" strike="noStrike">
                <a:solidFill>
                  <a:schemeClr val="lt1"/>
                </a:solidFill>
                <a:effectLst/>
                <a:uFillTx/>
                <a:latin typeface="Aptos"/>
              </a:defRPr>
            </a:lvl5pPr>
          </a:lstStyle>
          <a:p>
            <a:pPr marL="228600" indent="-228600" algn="l" defTabSz="914400">
              <a:lnSpc>
                <a:spcPct val="90000"/>
              </a:lnSpc>
              <a:spcBef>
                <a:spcPts val="1001"/>
              </a:spcBef>
              <a:buClr>
                <a:srgbClr val="FFFFFF"/>
              </a:buClr>
              <a:buFont typeface="Arial"/>
              <a:buChar char="•"/>
            </a:pPr>
            <a:r>
              <a:rPr lang="en-US" sz="2800" b="0" u="none" strike="noStrike">
                <a:solidFill>
                  <a:schemeClr val="lt1"/>
                </a:solidFill>
                <a:effectLst/>
                <a:uFillTx/>
                <a:latin typeface="Aptos"/>
              </a:rPr>
              <a:t>Click to edit Master text styles</a:t>
            </a:r>
            <a:endParaRPr lang="de-DE" sz="28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Arial"/>
              <a:buChar char="•"/>
            </a:pPr>
            <a:r>
              <a:rPr lang="en-US" sz="2400" b="0" u="none" strike="noStrike">
                <a:solidFill>
                  <a:schemeClr val="lt1"/>
                </a:solidFill>
                <a:effectLst/>
                <a:uFillTx/>
                <a:latin typeface="Aptos"/>
              </a:rPr>
              <a:t>Second level</a:t>
            </a:r>
            <a:endParaRPr lang="de-DE" sz="2400" b="0" u="none" strike="noStrike">
              <a:solidFill>
                <a:schemeClr val="lt1"/>
              </a:solidFill>
              <a:effectLst/>
              <a:uFillTx/>
              <a:latin typeface="Aptos"/>
            </a:endParaRPr>
          </a:p>
          <a:p>
            <a:pPr marL="1143000" lvl="2" indent="-228600" algn="l" defTabSz="914400">
              <a:lnSpc>
                <a:spcPct val="90000"/>
              </a:lnSpc>
              <a:spcBef>
                <a:spcPts val="499"/>
              </a:spcBef>
              <a:buClr>
                <a:srgbClr val="FFFFFF"/>
              </a:buClr>
              <a:buFont typeface="Arial"/>
              <a:buChar char="•"/>
            </a:pPr>
            <a:r>
              <a:rPr lang="en-US" sz="2000" b="0" u="none" strike="noStrike">
                <a:solidFill>
                  <a:schemeClr val="lt1"/>
                </a:solidFill>
                <a:effectLst/>
                <a:uFillTx/>
                <a:latin typeface="Aptos"/>
              </a:rPr>
              <a:t>Third level</a:t>
            </a:r>
            <a:endParaRPr lang="de-DE" sz="2000" b="0" u="none" strike="noStrike">
              <a:solidFill>
                <a:schemeClr val="lt1"/>
              </a:solidFill>
              <a:effectLst/>
              <a:uFillTx/>
              <a:latin typeface="Aptos"/>
            </a:endParaRPr>
          </a:p>
          <a:p>
            <a:pPr marL="1600200" lvl="3" indent="-228600" algn="l" defTabSz="914400">
              <a:lnSpc>
                <a:spcPct val="90000"/>
              </a:lnSpc>
              <a:spcBef>
                <a:spcPts val="499"/>
              </a:spcBef>
              <a:buClr>
                <a:srgbClr val="FFFFFF"/>
              </a:buClr>
              <a:buFont typeface="Arial"/>
              <a:buChar char="•"/>
            </a:pPr>
            <a:r>
              <a:rPr lang="en-US" sz="1800" b="0" u="none" strike="noStrike">
                <a:solidFill>
                  <a:schemeClr val="lt1"/>
                </a:solidFill>
                <a:effectLst/>
                <a:uFillTx/>
                <a:latin typeface="Aptos"/>
              </a:rPr>
              <a:t>Fourth level</a:t>
            </a:r>
            <a:endParaRPr lang="de-DE" sz="1800" b="0" u="none" strike="noStrike">
              <a:solidFill>
                <a:schemeClr val="lt1"/>
              </a:solidFill>
              <a:effectLst/>
              <a:uFillTx/>
              <a:latin typeface="Aptos"/>
            </a:endParaRPr>
          </a:p>
          <a:p>
            <a:pPr marL="2057400" lvl="4" indent="-228600" algn="l" defTabSz="914400">
              <a:lnSpc>
                <a:spcPct val="90000"/>
              </a:lnSpc>
              <a:spcBef>
                <a:spcPts val="499"/>
              </a:spcBef>
              <a:buClr>
                <a:srgbClr val="FFFFFF"/>
              </a:buClr>
              <a:buFont typeface="Arial"/>
              <a:buChar char="•"/>
            </a:pPr>
            <a:r>
              <a:rPr lang="en-US" sz="1800" b="0" u="none" strike="noStrike">
                <a:solidFill>
                  <a:schemeClr val="lt1"/>
                </a:solidFill>
                <a:effectLst/>
                <a:uFillTx/>
                <a:latin typeface="Aptos"/>
              </a:rPr>
              <a:t>Fifth level</a:t>
            </a:r>
            <a:endParaRPr lang="de-DE" sz="1800" b="0" u="none" strike="noStrike">
              <a:solidFill>
                <a:schemeClr val="lt1"/>
              </a:solidFill>
              <a:effectLst/>
              <a:uFillTx/>
              <a:latin typeface="Aptos"/>
            </a:endParaRPr>
          </a:p>
        </p:txBody>
      </p:sp>
      <p:sp>
        <p:nvSpPr>
          <p:cNvPr id="30"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US" sz="1200" b="0" u="none" strike="noStrike">
                <a:solidFill>
                  <a:schemeClr val="lt1">
                    <a:shade val="82000"/>
                  </a:schemeClr>
                </a:solidFill>
                <a:effectLst/>
                <a:uFillTx/>
                <a:latin typeface="Aptos"/>
              </a:defRPr>
            </a:lvl1pPr>
          </a:lstStyle>
          <a:p>
            <a:pPr indent="0" algn="l" defTabSz="914400">
              <a:lnSpc>
                <a:spcPct val="100000"/>
              </a:lnSpc>
              <a:buNone/>
            </a:pPr>
            <a:r>
              <a:rPr lang="en-US" sz="1200" b="0" u="none" strike="noStrike">
                <a:solidFill>
                  <a:schemeClr val="lt1">
                    <a:shade val="82000"/>
                  </a:schemeClr>
                </a:solidFill>
                <a:effectLst/>
                <a:uFillTx/>
                <a:latin typeface="Aptos"/>
              </a:rPr>
              <a:t>&lt;date/time&gt;</a:t>
            </a:r>
            <a:endParaRPr lang="en-US" sz="1200" b="0" u="none" strike="noStrike">
              <a:solidFill>
                <a:srgbClr val="FFFFFF"/>
              </a:solidFill>
              <a:effectLst/>
              <a:uFillTx/>
              <a:latin typeface="Times New Roman"/>
            </a:endParaRPr>
          </a:p>
        </p:txBody>
      </p:sp>
      <p:sp>
        <p:nvSpPr>
          <p:cNvPr id="31"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endParaRPr lang="en-US" sz="1400" b="0" u="none" strike="noStrike">
              <a:solidFill>
                <a:srgbClr val="FFFFFF"/>
              </a:solidFill>
              <a:effectLst/>
              <a:uFillTx/>
              <a:latin typeface="Times New Roman"/>
            </a:endParaRPr>
          </a:p>
        </p:txBody>
      </p:sp>
      <p:sp>
        <p:nvSpPr>
          <p:cNvPr id="32"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lt1">
                    <a:shade val="82000"/>
                  </a:schemeClr>
                </a:solidFill>
                <a:effectLst/>
                <a:uFillTx/>
                <a:latin typeface="Aptos"/>
              </a:defRPr>
            </a:lvl1pPr>
          </a:lstStyle>
          <a:p>
            <a:pPr indent="0" algn="r" defTabSz="914400">
              <a:lnSpc>
                <a:spcPct val="100000"/>
              </a:lnSpc>
              <a:buNone/>
            </a:pPr>
            <a:fld id="{50450F6B-CBAF-44CF-9CDB-25B1A4472529}" type="slidenum">
              <a:rPr lang="en-US" sz="1200" b="0" u="none" strike="noStrike">
                <a:solidFill>
                  <a:schemeClr val="lt1">
                    <a:shade val="82000"/>
                  </a:schemeClr>
                </a:solidFill>
                <a:effectLst/>
                <a:uFillTx/>
                <a:latin typeface="Aptos"/>
              </a:rPr>
              <a:t>&lt;number&gt;</a:t>
            </a:fld>
            <a:endParaRPr lang="en-US" sz="1200" b="0" u="none" strike="noStrike">
              <a:solidFill>
                <a:srgbClr val="FFFFFF"/>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ison">
    <p:bg>
      <p:bgPr>
        <a:solidFill>
          <a:srgbClr val="000000"/>
        </a:solidFill>
      </p:bgPr>
    </p:bg>
    <p:spTree>
      <p:nvGrpSpPr>
        <p:cNvPr id="1" name=""/>
        <p:cNvGrpSpPr/>
        <p:nvPr/>
      </p:nvGrpSpPr>
      <p:grpSpPr>
        <a:xfrm>
          <a:off x="0" y="0"/>
          <a:ext cx="0" cy="0"/>
          <a:chOff x="0" y="0"/>
          <a:chExt cx="0" cy="0"/>
        </a:xfrm>
      </p:grpSpPr>
      <p:sp>
        <p:nvSpPr>
          <p:cNvPr id="33"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lvl1pPr indent="0" algn="l" defTabSz="914400">
              <a:lnSpc>
                <a:spcPct val="90000"/>
              </a:lnSpc>
              <a:buNone/>
              <a:defRPr lang="en-US" sz="4400" b="0" u="none" strike="noStrike">
                <a:solidFill>
                  <a:schemeClr val="lt1"/>
                </a:solidFill>
                <a:effectLst/>
                <a:uFillTx/>
                <a:latin typeface="Aptos Display"/>
              </a:defRPr>
            </a:lvl1pPr>
          </a:lstStyle>
          <a:p>
            <a:pPr indent="0" algn="l" defTabSz="914400">
              <a:lnSpc>
                <a:spcPct val="90000"/>
              </a:lnSpc>
              <a:buNone/>
            </a:pPr>
            <a:r>
              <a:rPr lang="en-US" sz="4400" b="0" u="none" strike="noStrike">
                <a:solidFill>
                  <a:schemeClr val="lt1"/>
                </a:solidFill>
                <a:effectLst/>
                <a:uFillTx/>
                <a:latin typeface="Aptos Display"/>
              </a:rPr>
              <a:t>Click to edit Master title style</a:t>
            </a:r>
            <a:endParaRPr lang="de-DE" sz="4400" b="0" u="none" strike="noStrike">
              <a:solidFill>
                <a:schemeClr val="lt1"/>
              </a:solidFill>
              <a:effectLst/>
              <a:uFillTx/>
              <a:latin typeface="Aptos Display"/>
            </a:endParaRPr>
          </a:p>
        </p:txBody>
      </p:sp>
      <p:sp>
        <p:nvSpPr>
          <p:cNvPr id="34"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lvl1pPr indent="0" algn="l" defTabSz="914400">
              <a:lnSpc>
                <a:spcPct val="90000"/>
              </a:lnSpc>
              <a:spcBef>
                <a:spcPts val="1001"/>
              </a:spcBef>
              <a:buNone/>
              <a:tabLst>
                <a:tab pos="0" algn="l"/>
              </a:tabLst>
              <a:defRPr lang="en-US" sz="2400" b="1" u="none" strike="noStrike">
                <a:solidFill>
                  <a:schemeClr val="lt1"/>
                </a:solidFill>
                <a:effectLst/>
                <a:uFillTx/>
                <a:latin typeface="Aptos"/>
              </a:defRPr>
            </a:lvl1pPr>
          </a:lstStyle>
          <a:p>
            <a:pPr indent="0" algn="l" defTabSz="914400">
              <a:lnSpc>
                <a:spcPct val="90000"/>
              </a:lnSpc>
              <a:spcBef>
                <a:spcPts val="1001"/>
              </a:spcBef>
              <a:buNone/>
              <a:tabLst>
                <a:tab pos="0" algn="l"/>
              </a:tabLst>
            </a:pPr>
            <a:r>
              <a:rPr lang="en-US" sz="2400" b="1" u="none" strike="noStrike">
                <a:solidFill>
                  <a:schemeClr val="lt1"/>
                </a:solidFill>
                <a:effectLst/>
                <a:uFillTx/>
                <a:latin typeface="Aptos"/>
              </a:rPr>
              <a:t>Click to edit Master text styles</a:t>
            </a:r>
            <a:endParaRPr lang="de-DE" sz="2400" b="0" u="none" strike="noStrike">
              <a:solidFill>
                <a:schemeClr val="lt1"/>
              </a:solidFill>
              <a:effectLst/>
              <a:uFillTx/>
              <a:latin typeface="Aptos"/>
            </a:endParaRPr>
          </a:p>
        </p:txBody>
      </p:sp>
      <p:sp>
        <p:nvSpPr>
          <p:cNvPr id="35"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FFFFFF"/>
              </a:buClr>
              <a:buFont typeface="Arial"/>
              <a:buChar char="•"/>
              <a:tabLst>
                <a:tab pos="0" algn="l"/>
              </a:tabLst>
              <a:defRPr lang="en-US" sz="2800" b="0" u="none" strike="noStrike">
                <a:solidFill>
                  <a:schemeClr val="lt1"/>
                </a:solidFill>
                <a:effectLst/>
                <a:uFillTx/>
                <a:latin typeface="Aptos"/>
              </a:defRPr>
            </a:lvl1pPr>
            <a:lvl2pPr lvl="1" algn="l" defTabSz="914400">
              <a:lnSpc>
                <a:spcPct val="90000"/>
              </a:lnSpc>
              <a:spcBef>
                <a:spcPts val="499"/>
              </a:spcBef>
              <a:buClr>
                <a:srgbClr val="FFFFFF"/>
              </a:buClr>
              <a:buFont typeface="Arial"/>
              <a:buChar char="•"/>
              <a:tabLst>
                <a:tab pos="0" algn="l"/>
              </a:tabLst>
              <a:defRPr lang="en-US" sz="2400" b="0" u="none" strike="noStrike">
                <a:solidFill>
                  <a:schemeClr val="lt1"/>
                </a:solidFill>
                <a:effectLst/>
                <a:uFillTx/>
                <a:latin typeface="Aptos"/>
              </a:defRPr>
            </a:lvl2pPr>
            <a:lvl3pPr lvl="2" algn="l" defTabSz="914400">
              <a:lnSpc>
                <a:spcPct val="90000"/>
              </a:lnSpc>
              <a:spcBef>
                <a:spcPts val="499"/>
              </a:spcBef>
              <a:buClr>
                <a:srgbClr val="FFFFFF"/>
              </a:buClr>
              <a:buFont typeface="Arial"/>
              <a:buChar char="•"/>
              <a:tabLst>
                <a:tab pos="0" algn="l"/>
              </a:tabLst>
              <a:defRPr lang="en-US" sz="2000" b="0" u="none" strike="noStrike">
                <a:solidFill>
                  <a:schemeClr val="lt1"/>
                </a:solidFill>
                <a:effectLst/>
                <a:uFillTx/>
                <a:latin typeface="Aptos"/>
              </a:defRPr>
            </a:lvl3pPr>
            <a:lvl4pPr lvl="3" algn="l" defTabSz="914400">
              <a:lnSpc>
                <a:spcPct val="90000"/>
              </a:lnSpc>
              <a:spcBef>
                <a:spcPts val="499"/>
              </a:spcBef>
              <a:buClr>
                <a:srgbClr val="FFFFFF"/>
              </a:buClr>
              <a:buFont typeface="Arial"/>
              <a:buChar char="•"/>
              <a:tabLst>
                <a:tab pos="0" algn="l"/>
              </a:tabLst>
              <a:defRPr lang="en-US" sz="1800" b="0" u="none" strike="noStrike">
                <a:solidFill>
                  <a:schemeClr val="lt1"/>
                </a:solidFill>
                <a:effectLst/>
                <a:uFillTx/>
                <a:latin typeface="Aptos"/>
              </a:defRPr>
            </a:lvl4pPr>
            <a:lvl5pPr lvl="4" algn="l" defTabSz="914400">
              <a:lnSpc>
                <a:spcPct val="90000"/>
              </a:lnSpc>
              <a:spcBef>
                <a:spcPts val="499"/>
              </a:spcBef>
              <a:buClr>
                <a:srgbClr val="FFFFFF"/>
              </a:buClr>
              <a:buFont typeface="Arial"/>
              <a:buChar char="•"/>
              <a:tabLst>
                <a:tab pos="0" algn="l"/>
              </a:tabLst>
              <a:defRPr lang="en-US" sz="1800" b="0" u="none" strike="noStrike">
                <a:solidFill>
                  <a:schemeClr val="lt1"/>
                </a:solidFill>
                <a:effectLst/>
                <a:uFillTx/>
                <a:latin typeface="Aptos"/>
              </a:defRPr>
            </a:lvl5pPr>
          </a:lstStyle>
          <a:p>
            <a:pPr marL="228600" indent="-228600" algn="l" defTabSz="914400">
              <a:lnSpc>
                <a:spcPct val="90000"/>
              </a:lnSpc>
              <a:spcBef>
                <a:spcPts val="1001"/>
              </a:spcBef>
              <a:buClr>
                <a:srgbClr val="FFFFFF"/>
              </a:buClr>
              <a:buFont typeface="Arial"/>
              <a:buChar char="•"/>
              <a:tabLst>
                <a:tab pos="0" algn="l"/>
              </a:tabLst>
            </a:pPr>
            <a:r>
              <a:rPr lang="en-US" sz="2800" b="0" u="none" strike="noStrike">
                <a:solidFill>
                  <a:schemeClr val="lt1"/>
                </a:solidFill>
                <a:effectLst/>
                <a:uFillTx/>
                <a:latin typeface="Aptos"/>
              </a:rPr>
              <a:t>Click to edit Master text styles</a:t>
            </a:r>
            <a:endParaRPr lang="de-DE" sz="28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Arial"/>
              <a:buChar char="•"/>
              <a:tabLst>
                <a:tab pos="0" algn="l"/>
              </a:tabLst>
            </a:pPr>
            <a:r>
              <a:rPr lang="en-US" sz="2400" b="0" u="none" strike="noStrike">
                <a:solidFill>
                  <a:schemeClr val="lt1"/>
                </a:solidFill>
                <a:effectLst/>
                <a:uFillTx/>
                <a:latin typeface="Aptos"/>
              </a:rPr>
              <a:t>Second level</a:t>
            </a:r>
            <a:endParaRPr lang="de-DE" sz="2400" b="0" u="none" strike="noStrike">
              <a:solidFill>
                <a:schemeClr val="lt1"/>
              </a:solidFill>
              <a:effectLst/>
              <a:uFillTx/>
              <a:latin typeface="Aptos"/>
            </a:endParaRPr>
          </a:p>
          <a:p>
            <a:pPr marL="1143000" lvl="2" indent="-228600" algn="l" defTabSz="914400">
              <a:lnSpc>
                <a:spcPct val="90000"/>
              </a:lnSpc>
              <a:spcBef>
                <a:spcPts val="499"/>
              </a:spcBef>
              <a:buClr>
                <a:srgbClr val="FFFFFF"/>
              </a:buClr>
              <a:buFont typeface="Arial"/>
              <a:buChar char="•"/>
              <a:tabLst>
                <a:tab pos="0" algn="l"/>
              </a:tabLst>
            </a:pPr>
            <a:r>
              <a:rPr lang="en-US" sz="2000" b="0" u="none" strike="noStrike">
                <a:solidFill>
                  <a:schemeClr val="lt1"/>
                </a:solidFill>
                <a:effectLst/>
                <a:uFillTx/>
                <a:latin typeface="Aptos"/>
              </a:rPr>
              <a:t>Third level</a:t>
            </a:r>
            <a:endParaRPr lang="de-DE" sz="2000" b="0" u="none" strike="noStrike">
              <a:solidFill>
                <a:schemeClr val="lt1"/>
              </a:solidFill>
              <a:effectLst/>
              <a:uFillTx/>
              <a:latin typeface="Aptos"/>
            </a:endParaRPr>
          </a:p>
          <a:p>
            <a:pPr marL="1600200" lvl="3" indent="-228600" algn="l" defTabSz="914400">
              <a:lnSpc>
                <a:spcPct val="90000"/>
              </a:lnSpc>
              <a:spcBef>
                <a:spcPts val="499"/>
              </a:spcBef>
              <a:buClr>
                <a:srgbClr val="FFFFFF"/>
              </a:buClr>
              <a:buFont typeface="Arial"/>
              <a:buChar char="•"/>
              <a:tabLst>
                <a:tab pos="0" algn="l"/>
              </a:tabLst>
            </a:pPr>
            <a:r>
              <a:rPr lang="en-US" sz="1800" b="0" u="none" strike="noStrike">
                <a:solidFill>
                  <a:schemeClr val="lt1"/>
                </a:solidFill>
                <a:effectLst/>
                <a:uFillTx/>
                <a:latin typeface="Aptos"/>
              </a:rPr>
              <a:t>Fourth level</a:t>
            </a:r>
            <a:endParaRPr lang="de-DE" sz="1800" b="0" u="none" strike="noStrike">
              <a:solidFill>
                <a:schemeClr val="lt1"/>
              </a:solidFill>
              <a:effectLst/>
              <a:uFillTx/>
              <a:latin typeface="Aptos"/>
            </a:endParaRPr>
          </a:p>
          <a:p>
            <a:pPr marL="2057400" lvl="4" indent="-228600" algn="l" defTabSz="914400">
              <a:lnSpc>
                <a:spcPct val="90000"/>
              </a:lnSpc>
              <a:spcBef>
                <a:spcPts val="499"/>
              </a:spcBef>
              <a:buClr>
                <a:srgbClr val="FFFFFF"/>
              </a:buClr>
              <a:buFont typeface="Arial"/>
              <a:buChar char="•"/>
              <a:tabLst>
                <a:tab pos="0" algn="l"/>
              </a:tabLst>
            </a:pPr>
            <a:r>
              <a:rPr lang="en-US" sz="1800" b="0" u="none" strike="noStrike">
                <a:solidFill>
                  <a:schemeClr val="lt1"/>
                </a:solidFill>
                <a:effectLst/>
                <a:uFillTx/>
                <a:latin typeface="Aptos"/>
              </a:rPr>
              <a:t>Fifth level</a:t>
            </a:r>
            <a:endParaRPr lang="de-DE" sz="1800" b="0" u="none" strike="noStrike">
              <a:solidFill>
                <a:schemeClr val="lt1"/>
              </a:solidFill>
              <a:effectLst/>
              <a:uFillTx/>
              <a:latin typeface="Aptos"/>
            </a:endParaRPr>
          </a:p>
        </p:txBody>
      </p:sp>
      <p:sp>
        <p:nvSpPr>
          <p:cNvPr id="36"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lvl1pPr indent="0" algn="l" defTabSz="914400">
              <a:lnSpc>
                <a:spcPct val="90000"/>
              </a:lnSpc>
              <a:spcBef>
                <a:spcPts val="1001"/>
              </a:spcBef>
              <a:buNone/>
              <a:tabLst>
                <a:tab pos="0" algn="l"/>
              </a:tabLst>
              <a:defRPr lang="en-US" sz="2400" b="1" u="none" strike="noStrike">
                <a:solidFill>
                  <a:schemeClr val="lt1"/>
                </a:solidFill>
                <a:effectLst/>
                <a:uFillTx/>
                <a:latin typeface="Aptos"/>
              </a:defRPr>
            </a:lvl1pPr>
          </a:lstStyle>
          <a:p>
            <a:pPr indent="0" algn="l" defTabSz="914400">
              <a:lnSpc>
                <a:spcPct val="90000"/>
              </a:lnSpc>
              <a:spcBef>
                <a:spcPts val="1001"/>
              </a:spcBef>
              <a:buNone/>
              <a:tabLst>
                <a:tab pos="0" algn="l"/>
              </a:tabLst>
            </a:pPr>
            <a:r>
              <a:rPr lang="en-US" sz="2400" b="1" u="none" strike="noStrike">
                <a:solidFill>
                  <a:schemeClr val="lt1"/>
                </a:solidFill>
                <a:effectLst/>
                <a:uFillTx/>
                <a:latin typeface="Aptos"/>
              </a:rPr>
              <a:t>Click to edit Master text styles</a:t>
            </a:r>
            <a:endParaRPr lang="de-DE" sz="2400" b="0" u="none" strike="noStrike">
              <a:solidFill>
                <a:schemeClr val="lt1"/>
              </a:solidFill>
              <a:effectLst/>
              <a:uFillTx/>
              <a:latin typeface="Aptos"/>
            </a:endParaRPr>
          </a:p>
        </p:txBody>
      </p:sp>
      <p:sp>
        <p:nvSpPr>
          <p:cNvPr id="37"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FFFFFF"/>
              </a:buClr>
              <a:buFont typeface="Arial"/>
              <a:buChar char="•"/>
              <a:tabLst>
                <a:tab pos="0" algn="l"/>
              </a:tabLst>
              <a:defRPr lang="en-US" sz="2800" b="0" u="none" strike="noStrike">
                <a:solidFill>
                  <a:schemeClr val="lt1"/>
                </a:solidFill>
                <a:effectLst/>
                <a:uFillTx/>
                <a:latin typeface="Aptos"/>
              </a:defRPr>
            </a:lvl1pPr>
            <a:lvl2pPr lvl="1" algn="l" defTabSz="914400">
              <a:lnSpc>
                <a:spcPct val="90000"/>
              </a:lnSpc>
              <a:spcBef>
                <a:spcPts val="499"/>
              </a:spcBef>
              <a:buClr>
                <a:srgbClr val="FFFFFF"/>
              </a:buClr>
              <a:buFont typeface="Arial"/>
              <a:buChar char="•"/>
              <a:tabLst>
                <a:tab pos="0" algn="l"/>
              </a:tabLst>
              <a:defRPr lang="en-US" sz="2400" b="0" u="none" strike="noStrike">
                <a:solidFill>
                  <a:schemeClr val="lt1"/>
                </a:solidFill>
                <a:effectLst/>
                <a:uFillTx/>
                <a:latin typeface="Aptos"/>
              </a:defRPr>
            </a:lvl2pPr>
            <a:lvl3pPr lvl="2" algn="l" defTabSz="914400">
              <a:lnSpc>
                <a:spcPct val="90000"/>
              </a:lnSpc>
              <a:spcBef>
                <a:spcPts val="499"/>
              </a:spcBef>
              <a:buClr>
                <a:srgbClr val="FFFFFF"/>
              </a:buClr>
              <a:buFont typeface="Arial"/>
              <a:buChar char="•"/>
              <a:tabLst>
                <a:tab pos="0" algn="l"/>
              </a:tabLst>
              <a:defRPr lang="en-US" sz="2000" b="0" u="none" strike="noStrike">
                <a:solidFill>
                  <a:schemeClr val="lt1"/>
                </a:solidFill>
                <a:effectLst/>
                <a:uFillTx/>
                <a:latin typeface="Aptos"/>
              </a:defRPr>
            </a:lvl3pPr>
            <a:lvl4pPr lvl="3" algn="l" defTabSz="914400">
              <a:lnSpc>
                <a:spcPct val="90000"/>
              </a:lnSpc>
              <a:spcBef>
                <a:spcPts val="499"/>
              </a:spcBef>
              <a:buClr>
                <a:srgbClr val="FFFFFF"/>
              </a:buClr>
              <a:buFont typeface="Arial"/>
              <a:buChar char="•"/>
              <a:tabLst>
                <a:tab pos="0" algn="l"/>
              </a:tabLst>
              <a:defRPr lang="en-US" sz="1800" b="0" u="none" strike="noStrike">
                <a:solidFill>
                  <a:schemeClr val="lt1"/>
                </a:solidFill>
                <a:effectLst/>
                <a:uFillTx/>
                <a:latin typeface="Aptos"/>
              </a:defRPr>
            </a:lvl4pPr>
            <a:lvl5pPr lvl="4" algn="l" defTabSz="914400">
              <a:lnSpc>
                <a:spcPct val="90000"/>
              </a:lnSpc>
              <a:spcBef>
                <a:spcPts val="499"/>
              </a:spcBef>
              <a:buClr>
                <a:srgbClr val="FFFFFF"/>
              </a:buClr>
              <a:buFont typeface="Arial"/>
              <a:buChar char="•"/>
              <a:tabLst>
                <a:tab pos="0" algn="l"/>
              </a:tabLst>
              <a:defRPr lang="en-US" sz="1800" b="0" u="none" strike="noStrike">
                <a:solidFill>
                  <a:schemeClr val="lt1"/>
                </a:solidFill>
                <a:effectLst/>
                <a:uFillTx/>
                <a:latin typeface="Aptos"/>
              </a:defRPr>
            </a:lvl5pPr>
          </a:lstStyle>
          <a:p>
            <a:pPr marL="228600" indent="-228600" algn="l" defTabSz="914400">
              <a:lnSpc>
                <a:spcPct val="90000"/>
              </a:lnSpc>
              <a:spcBef>
                <a:spcPts val="1001"/>
              </a:spcBef>
              <a:buClr>
                <a:srgbClr val="FFFFFF"/>
              </a:buClr>
              <a:buFont typeface="Arial"/>
              <a:buChar char="•"/>
              <a:tabLst>
                <a:tab pos="0" algn="l"/>
              </a:tabLst>
            </a:pPr>
            <a:r>
              <a:rPr lang="en-US" sz="2800" b="0" u="none" strike="noStrike">
                <a:solidFill>
                  <a:schemeClr val="lt1"/>
                </a:solidFill>
                <a:effectLst/>
                <a:uFillTx/>
                <a:latin typeface="Aptos"/>
              </a:rPr>
              <a:t>Click to edit Master text styles</a:t>
            </a:r>
            <a:endParaRPr lang="de-DE" sz="28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Arial"/>
              <a:buChar char="•"/>
              <a:tabLst>
                <a:tab pos="0" algn="l"/>
              </a:tabLst>
            </a:pPr>
            <a:r>
              <a:rPr lang="en-US" sz="2400" b="0" u="none" strike="noStrike">
                <a:solidFill>
                  <a:schemeClr val="lt1"/>
                </a:solidFill>
                <a:effectLst/>
                <a:uFillTx/>
                <a:latin typeface="Aptos"/>
              </a:rPr>
              <a:t>Second level</a:t>
            </a:r>
            <a:endParaRPr lang="de-DE" sz="2400" b="0" u="none" strike="noStrike">
              <a:solidFill>
                <a:schemeClr val="lt1"/>
              </a:solidFill>
              <a:effectLst/>
              <a:uFillTx/>
              <a:latin typeface="Aptos"/>
            </a:endParaRPr>
          </a:p>
          <a:p>
            <a:pPr marL="1143000" lvl="2" indent="-228600" algn="l" defTabSz="914400">
              <a:lnSpc>
                <a:spcPct val="90000"/>
              </a:lnSpc>
              <a:spcBef>
                <a:spcPts val="499"/>
              </a:spcBef>
              <a:buClr>
                <a:srgbClr val="FFFFFF"/>
              </a:buClr>
              <a:buFont typeface="Arial"/>
              <a:buChar char="•"/>
              <a:tabLst>
                <a:tab pos="0" algn="l"/>
              </a:tabLst>
            </a:pPr>
            <a:r>
              <a:rPr lang="en-US" sz="2000" b="0" u="none" strike="noStrike">
                <a:solidFill>
                  <a:schemeClr val="lt1"/>
                </a:solidFill>
                <a:effectLst/>
                <a:uFillTx/>
                <a:latin typeface="Aptos"/>
              </a:rPr>
              <a:t>Third level</a:t>
            </a:r>
            <a:endParaRPr lang="de-DE" sz="2000" b="0" u="none" strike="noStrike">
              <a:solidFill>
                <a:schemeClr val="lt1"/>
              </a:solidFill>
              <a:effectLst/>
              <a:uFillTx/>
              <a:latin typeface="Aptos"/>
            </a:endParaRPr>
          </a:p>
          <a:p>
            <a:pPr marL="1600200" lvl="3" indent="-228600" algn="l" defTabSz="914400">
              <a:lnSpc>
                <a:spcPct val="90000"/>
              </a:lnSpc>
              <a:spcBef>
                <a:spcPts val="499"/>
              </a:spcBef>
              <a:buClr>
                <a:srgbClr val="FFFFFF"/>
              </a:buClr>
              <a:buFont typeface="Arial"/>
              <a:buChar char="•"/>
              <a:tabLst>
                <a:tab pos="0" algn="l"/>
              </a:tabLst>
            </a:pPr>
            <a:r>
              <a:rPr lang="en-US" sz="1800" b="0" u="none" strike="noStrike">
                <a:solidFill>
                  <a:schemeClr val="lt1"/>
                </a:solidFill>
                <a:effectLst/>
                <a:uFillTx/>
                <a:latin typeface="Aptos"/>
              </a:rPr>
              <a:t>Fourth level</a:t>
            </a:r>
            <a:endParaRPr lang="de-DE" sz="1800" b="0" u="none" strike="noStrike">
              <a:solidFill>
                <a:schemeClr val="lt1"/>
              </a:solidFill>
              <a:effectLst/>
              <a:uFillTx/>
              <a:latin typeface="Aptos"/>
            </a:endParaRPr>
          </a:p>
          <a:p>
            <a:pPr marL="2057400" lvl="4" indent="-228600" algn="l" defTabSz="914400">
              <a:lnSpc>
                <a:spcPct val="90000"/>
              </a:lnSpc>
              <a:spcBef>
                <a:spcPts val="499"/>
              </a:spcBef>
              <a:buClr>
                <a:srgbClr val="FFFFFF"/>
              </a:buClr>
              <a:buFont typeface="Arial"/>
              <a:buChar char="•"/>
              <a:tabLst>
                <a:tab pos="0" algn="l"/>
              </a:tabLst>
            </a:pPr>
            <a:r>
              <a:rPr lang="en-US" sz="1800" b="0" u="none" strike="noStrike">
                <a:solidFill>
                  <a:schemeClr val="lt1"/>
                </a:solidFill>
                <a:effectLst/>
                <a:uFillTx/>
                <a:latin typeface="Aptos"/>
              </a:rPr>
              <a:t>Fifth level</a:t>
            </a:r>
            <a:endParaRPr lang="de-DE" sz="1800" b="0" u="none" strike="noStrike">
              <a:solidFill>
                <a:schemeClr val="lt1"/>
              </a:solidFill>
              <a:effectLst/>
              <a:uFillTx/>
              <a:latin typeface="Aptos"/>
            </a:endParaRPr>
          </a:p>
        </p:txBody>
      </p:sp>
      <p:sp>
        <p:nvSpPr>
          <p:cNvPr id="38"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US" sz="1200" b="0" u="none" strike="noStrike">
                <a:solidFill>
                  <a:schemeClr val="lt1">
                    <a:shade val="82000"/>
                  </a:schemeClr>
                </a:solidFill>
                <a:effectLst/>
                <a:uFillTx/>
                <a:latin typeface="Aptos"/>
              </a:defRPr>
            </a:lvl1pPr>
          </a:lstStyle>
          <a:p>
            <a:pPr indent="0" algn="l" defTabSz="914400">
              <a:lnSpc>
                <a:spcPct val="100000"/>
              </a:lnSpc>
              <a:buNone/>
            </a:pPr>
            <a:r>
              <a:rPr lang="en-US" sz="1200" b="0" u="none" strike="noStrike">
                <a:solidFill>
                  <a:schemeClr val="lt1">
                    <a:shade val="82000"/>
                  </a:schemeClr>
                </a:solidFill>
                <a:effectLst/>
                <a:uFillTx/>
                <a:latin typeface="Aptos"/>
              </a:rPr>
              <a:t>&lt;date/time&gt;</a:t>
            </a:r>
            <a:endParaRPr lang="en-US" sz="1200" b="0" u="none" strike="noStrike">
              <a:solidFill>
                <a:srgbClr val="FFFFFF"/>
              </a:solidFill>
              <a:effectLst/>
              <a:uFillTx/>
              <a:latin typeface="Times New Roman"/>
            </a:endParaRPr>
          </a:p>
        </p:txBody>
      </p:sp>
      <p:sp>
        <p:nvSpPr>
          <p:cNvPr id="39"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endParaRPr lang="en-US" sz="1400" b="0" u="none" strike="noStrike">
              <a:solidFill>
                <a:srgbClr val="FFFFFF"/>
              </a:solidFill>
              <a:effectLst/>
              <a:uFillTx/>
              <a:latin typeface="Times New Roman"/>
            </a:endParaRPr>
          </a:p>
        </p:txBody>
      </p:sp>
      <p:sp>
        <p:nvSpPr>
          <p:cNvPr id="40"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lt1">
                    <a:shade val="82000"/>
                  </a:schemeClr>
                </a:solidFill>
                <a:effectLst/>
                <a:uFillTx/>
                <a:latin typeface="Aptos"/>
              </a:defRPr>
            </a:lvl1pPr>
          </a:lstStyle>
          <a:p>
            <a:pPr indent="0" algn="r" defTabSz="914400">
              <a:lnSpc>
                <a:spcPct val="100000"/>
              </a:lnSpc>
              <a:buNone/>
            </a:pPr>
            <a:fld id="{B0F9128A-AF19-45E8-91BA-A6EAD426E72B}" type="slidenum">
              <a:rPr lang="en-US" sz="1200" b="0" u="none" strike="noStrike">
                <a:solidFill>
                  <a:schemeClr val="lt1">
                    <a:shade val="82000"/>
                  </a:schemeClr>
                </a:solidFill>
                <a:effectLst/>
                <a:uFillTx/>
                <a:latin typeface="Aptos"/>
              </a:rPr>
              <a:t>&lt;number&gt;</a:t>
            </a:fld>
            <a:endParaRPr lang="en-US" sz="1200" b="0" u="none" strike="noStrike">
              <a:solidFill>
                <a:srgbClr val="FFFFFF"/>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bg>
      <p:bgPr>
        <a:solidFill>
          <a:srgbClr val="000000"/>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lvl1pPr indent="0" algn="l" defTabSz="914400">
              <a:lnSpc>
                <a:spcPct val="90000"/>
              </a:lnSpc>
              <a:buNone/>
              <a:defRPr lang="en-US" sz="4400" b="0" u="none" strike="noStrike">
                <a:solidFill>
                  <a:schemeClr val="lt1"/>
                </a:solidFill>
                <a:effectLst/>
                <a:uFillTx/>
                <a:latin typeface="Aptos Display"/>
              </a:defRPr>
            </a:lvl1pPr>
          </a:lstStyle>
          <a:p>
            <a:pPr indent="0" algn="l" defTabSz="914400">
              <a:lnSpc>
                <a:spcPct val="90000"/>
              </a:lnSpc>
              <a:buNone/>
            </a:pPr>
            <a:r>
              <a:rPr lang="en-US" sz="4400" b="0" u="none" strike="noStrike">
                <a:solidFill>
                  <a:schemeClr val="lt1"/>
                </a:solidFill>
                <a:effectLst/>
                <a:uFillTx/>
                <a:latin typeface="Aptos Display"/>
              </a:rPr>
              <a:t>Click to edit Master title style</a:t>
            </a:r>
            <a:endParaRPr lang="de-DE" sz="4400" b="0" u="none" strike="noStrike">
              <a:solidFill>
                <a:schemeClr val="lt1"/>
              </a:solidFill>
              <a:effectLst/>
              <a:uFillTx/>
              <a:latin typeface="Aptos Display"/>
            </a:endParaRPr>
          </a:p>
        </p:txBody>
      </p:sp>
      <p:sp>
        <p:nvSpPr>
          <p:cNvPr id="42"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US" sz="1200" b="0" u="none" strike="noStrike">
                <a:solidFill>
                  <a:schemeClr val="lt1">
                    <a:shade val="82000"/>
                  </a:schemeClr>
                </a:solidFill>
                <a:effectLst/>
                <a:uFillTx/>
                <a:latin typeface="Aptos"/>
              </a:defRPr>
            </a:lvl1pPr>
          </a:lstStyle>
          <a:p>
            <a:pPr indent="0" algn="l" defTabSz="914400">
              <a:lnSpc>
                <a:spcPct val="100000"/>
              </a:lnSpc>
              <a:buNone/>
            </a:pPr>
            <a:r>
              <a:rPr lang="en-US" sz="1200" b="0" u="none" strike="noStrike">
                <a:solidFill>
                  <a:schemeClr val="lt1">
                    <a:shade val="82000"/>
                  </a:schemeClr>
                </a:solidFill>
                <a:effectLst/>
                <a:uFillTx/>
                <a:latin typeface="Aptos"/>
              </a:rPr>
              <a:t>&lt;date/time&gt;</a:t>
            </a:r>
            <a:endParaRPr lang="en-US" sz="1200" b="0" u="none" strike="noStrike">
              <a:solidFill>
                <a:srgbClr val="FFFFFF"/>
              </a:solidFill>
              <a:effectLst/>
              <a:uFillTx/>
              <a:latin typeface="Times New Roman"/>
            </a:endParaRPr>
          </a:p>
        </p:txBody>
      </p:sp>
      <p:sp>
        <p:nvSpPr>
          <p:cNvPr id="43"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endParaRPr lang="en-US" sz="1400" b="0" u="none" strike="noStrike">
              <a:solidFill>
                <a:srgbClr val="FFFFFF"/>
              </a:solidFill>
              <a:effectLst/>
              <a:uFillTx/>
              <a:latin typeface="Times New Roman"/>
            </a:endParaRPr>
          </a:p>
        </p:txBody>
      </p:sp>
      <p:sp>
        <p:nvSpPr>
          <p:cNvPr id="44"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lt1">
                    <a:shade val="82000"/>
                  </a:schemeClr>
                </a:solidFill>
                <a:effectLst/>
                <a:uFillTx/>
                <a:latin typeface="Aptos"/>
              </a:defRPr>
            </a:lvl1pPr>
          </a:lstStyle>
          <a:p>
            <a:pPr indent="0" algn="r" defTabSz="914400">
              <a:lnSpc>
                <a:spcPct val="100000"/>
              </a:lnSpc>
              <a:buNone/>
            </a:pPr>
            <a:fld id="{E4815A98-E91B-49C0-8E7D-AFA31BC2D7C2}" type="slidenum">
              <a:rPr lang="en-US" sz="1200" b="0" u="none" strike="noStrike">
                <a:solidFill>
                  <a:schemeClr val="lt1">
                    <a:shade val="82000"/>
                  </a:schemeClr>
                </a:solidFill>
                <a:effectLst/>
                <a:uFillTx/>
                <a:latin typeface="Aptos"/>
              </a:rPr>
              <a:t>&lt;number&gt;</a:t>
            </a:fld>
            <a:endParaRPr lang="en-US" sz="1200" b="0" u="none" strike="noStrike">
              <a:solidFill>
                <a:srgbClr val="FFFFFF"/>
              </a:solidFill>
              <a:effectLst/>
              <a:uFillTx/>
              <a:latin typeface="Times New Roman"/>
            </a:endParaRPr>
          </a:p>
        </p:txBody>
      </p:sp>
      <p:sp>
        <p:nvSpPr>
          <p:cNvPr id="45"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l" defTabSz="914400">
              <a:lnSpc>
                <a:spcPct val="90000"/>
              </a:lnSpc>
              <a:spcBef>
                <a:spcPts val="1001"/>
              </a:spcBef>
              <a:buClr>
                <a:srgbClr val="FFFFFF"/>
              </a:buClr>
              <a:buFont typeface="Arial"/>
              <a:buChar char="•"/>
              <a:defRPr lang="de-DE" sz="2800" b="0" u="none" strike="noStrike">
                <a:solidFill>
                  <a:schemeClr val="lt1"/>
                </a:solidFill>
                <a:effectLst/>
                <a:uFillTx/>
                <a:latin typeface="Aptos"/>
              </a:defRPr>
            </a:lvl1pPr>
            <a:lvl2pPr lvl="1" algn="l" defTabSz="914400">
              <a:lnSpc>
                <a:spcPct val="90000"/>
              </a:lnSpc>
              <a:spcBef>
                <a:spcPts val="499"/>
              </a:spcBef>
              <a:buClr>
                <a:srgbClr val="FFFFFF"/>
              </a:buClr>
              <a:buSzPct val="75000"/>
              <a:buFont typeface="Symbol" charset="2"/>
              <a:buChar char=""/>
              <a:defRPr lang="de-DE" sz="2400" b="0" u="none" strike="noStrike">
                <a:solidFill>
                  <a:schemeClr val="lt1"/>
                </a:solidFill>
                <a:effectLst/>
                <a:uFillTx/>
                <a:latin typeface="Aptos"/>
              </a:defRPr>
            </a:lvl2pPr>
            <a:lvl3pPr lvl="2" algn="l" defTabSz="914400">
              <a:lnSpc>
                <a:spcPct val="90000"/>
              </a:lnSpc>
              <a:spcBef>
                <a:spcPts val="499"/>
              </a:spcBef>
              <a:buClr>
                <a:srgbClr val="FFFFFF"/>
              </a:buClr>
              <a:buSzPct val="45000"/>
              <a:buFont typeface="Wingdings" charset="2"/>
              <a:buChar char=""/>
              <a:defRPr lang="de-DE" sz="2000" b="0" u="none" strike="noStrike">
                <a:solidFill>
                  <a:schemeClr val="lt1"/>
                </a:solidFill>
                <a:effectLst/>
                <a:uFillTx/>
                <a:latin typeface="Aptos"/>
              </a:defRPr>
            </a:lvl3pPr>
            <a:lvl4pPr lvl="3" algn="l" defTabSz="914400">
              <a:lnSpc>
                <a:spcPct val="90000"/>
              </a:lnSpc>
              <a:spcBef>
                <a:spcPts val="499"/>
              </a:spcBef>
              <a:buClr>
                <a:srgbClr val="FFFFFF"/>
              </a:buClr>
              <a:buSzPct val="75000"/>
              <a:buFont typeface="Symbol" charset="2"/>
              <a:buChar char=""/>
              <a:defRPr lang="de-DE" sz="1800" b="0" u="none" strike="noStrike">
                <a:solidFill>
                  <a:schemeClr val="lt1"/>
                </a:solidFill>
                <a:effectLst/>
                <a:uFillTx/>
                <a:latin typeface="Aptos"/>
              </a:defRPr>
            </a:lvl4pPr>
            <a:lvl5pPr lvl="4" algn="l" defTabSz="914400">
              <a:lnSpc>
                <a:spcPct val="90000"/>
              </a:lnSpc>
              <a:spcBef>
                <a:spcPts val="499"/>
              </a:spcBef>
              <a:buClr>
                <a:srgbClr val="FFFFFF"/>
              </a:buClr>
              <a:buSzPct val="45000"/>
              <a:buFont typeface="Wingdings" charset="2"/>
              <a:buChar char=""/>
              <a:defRPr lang="de-DE" sz="1800" b="0" u="none" strike="noStrike">
                <a:solidFill>
                  <a:schemeClr val="lt1"/>
                </a:solidFill>
                <a:effectLst/>
                <a:uFillTx/>
                <a:latin typeface="Aptos"/>
              </a:defRPr>
            </a:lvl5pPr>
            <a:lvl6pPr lvl="5" algn="l" defTabSz="914400">
              <a:lnSpc>
                <a:spcPct val="90000"/>
              </a:lnSpc>
              <a:spcBef>
                <a:spcPts val="283"/>
              </a:spcBef>
              <a:buClr>
                <a:srgbClr val="FFFFFF"/>
              </a:buClr>
              <a:buSzPct val="45000"/>
              <a:buFont typeface="Wingdings" charset="2"/>
              <a:buChar char=""/>
              <a:defRPr lang="de-DE" sz="2000" b="0" u="none" strike="noStrike">
                <a:solidFill>
                  <a:schemeClr val="lt1"/>
                </a:solidFill>
                <a:effectLst/>
                <a:uFillTx/>
                <a:latin typeface="Aptos"/>
              </a:defRPr>
            </a:lvl6pPr>
            <a:lvl7pPr lvl="6" algn="l" defTabSz="914400">
              <a:lnSpc>
                <a:spcPct val="90000"/>
              </a:lnSpc>
              <a:spcBef>
                <a:spcPts val="283"/>
              </a:spcBef>
              <a:buClr>
                <a:srgbClr val="FFFFFF"/>
              </a:buClr>
              <a:buSzPct val="45000"/>
              <a:buFont typeface="Wingdings" charset="2"/>
              <a:buChar char=""/>
              <a:defRPr lang="de-DE" sz="2000" b="0" u="none" strike="noStrike">
                <a:solidFill>
                  <a:schemeClr val="lt1"/>
                </a:solidFill>
                <a:effectLst/>
                <a:uFillTx/>
                <a:latin typeface="Aptos"/>
              </a:defRPr>
            </a:lvl7pPr>
          </a:lstStyle>
          <a:p>
            <a:pPr marL="228600" indent="-228600" algn="l" defTabSz="914400">
              <a:lnSpc>
                <a:spcPct val="90000"/>
              </a:lnSpc>
              <a:spcBef>
                <a:spcPts val="1001"/>
              </a:spcBef>
              <a:buClr>
                <a:srgbClr val="FFFFFF"/>
              </a:buClr>
              <a:buFont typeface="Arial"/>
              <a:buChar char="•"/>
            </a:pPr>
            <a:r>
              <a:rPr lang="de-DE" sz="2800" b="0" u="none" strike="noStrike">
                <a:solidFill>
                  <a:schemeClr val="lt1"/>
                </a:solidFill>
                <a:effectLst/>
                <a:uFillTx/>
                <a:latin typeface="Aptos"/>
              </a:rPr>
              <a:t>Click to edit the outline text format</a:t>
            </a:r>
            <a:endParaRPr lang="de-DE" sz="2800" b="0" u="none" strike="noStrike">
              <a:solidFill>
                <a:schemeClr val="lt1"/>
              </a:solidFill>
              <a:effectLst/>
              <a:uFillTx/>
              <a:latin typeface="Aptos"/>
            </a:endParaRPr>
          </a:p>
          <a:p>
            <a:pPr marL="864000" lvl="1" indent="-324000" algn="l" defTabSz="914400">
              <a:lnSpc>
                <a:spcPct val="90000"/>
              </a:lnSpc>
              <a:spcBef>
                <a:spcPts val="499"/>
              </a:spcBef>
              <a:buClr>
                <a:srgbClr val="FFFFFF"/>
              </a:buClr>
              <a:buSzPct val="75000"/>
              <a:buFont typeface="Symbol" charset="2"/>
              <a:buChar char=""/>
            </a:pPr>
            <a:r>
              <a:rPr lang="de-DE" sz="2400" b="0" u="none" strike="noStrike">
                <a:solidFill>
                  <a:schemeClr val="lt1"/>
                </a:solidFill>
                <a:effectLst/>
                <a:uFillTx/>
                <a:latin typeface="Aptos"/>
              </a:rPr>
              <a:t>Second Outline Level</a:t>
            </a:r>
            <a:endParaRPr lang="de-DE" sz="2400" b="0" u="none" strike="noStrike">
              <a:solidFill>
                <a:schemeClr val="lt1"/>
              </a:solidFill>
              <a:effectLst/>
              <a:uFillTx/>
              <a:latin typeface="Aptos"/>
            </a:endParaRPr>
          </a:p>
          <a:p>
            <a:pPr marL="1296000" lvl="2" indent="-288000" algn="l" defTabSz="914400">
              <a:lnSpc>
                <a:spcPct val="90000"/>
              </a:lnSpc>
              <a:spcBef>
                <a:spcPts val="499"/>
              </a:spcBef>
              <a:buClr>
                <a:srgbClr val="FFFFFF"/>
              </a:buClr>
              <a:buSzPct val="45000"/>
              <a:buFont typeface="Wingdings" charset="2"/>
              <a:buChar char=""/>
            </a:pPr>
            <a:r>
              <a:rPr lang="de-DE" sz="2000" b="0" u="none" strike="noStrike">
                <a:solidFill>
                  <a:schemeClr val="lt1"/>
                </a:solidFill>
                <a:effectLst/>
                <a:uFillTx/>
                <a:latin typeface="Aptos"/>
              </a:rPr>
              <a:t>Third Outline Level</a:t>
            </a:r>
            <a:endParaRPr lang="de-DE" sz="2000" b="0" u="none" strike="noStrike">
              <a:solidFill>
                <a:schemeClr val="lt1"/>
              </a:solidFill>
              <a:effectLst/>
              <a:uFillTx/>
              <a:latin typeface="Aptos"/>
            </a:endParaRPr>
          </a:p>
          <a:p>
            <a:pPr marL="1728000" lvl="3" indent="-216000" algn="l" defTabSz="914400">
              <a:lnSpc>
                <a:spcPct val="90000"/>
              </a:lnSpc>
              <a:spcBef>
                <a:spcPts val="499"/>
              </a:spcBef>
              <a:buClr>
                <a:srgbClr val="FFFFFF"/>
              </a:buClr>
              <a:buSzPct val="75000"/>
              <a:buFont typeface="Symbol" charset="2"/>
              <a:buChar char=""/>
            </a:pPr>
            <a:r>
              <a:rPr lang="de-DE" sz="1800" b="0" u="none" strike="noStrike">
                <a:solidFill>
                  <a:schemeClr val="lt1"/>
                </a:solidFill>
                <a:effectLst/>
                <a:uFillTx/>
                <a:latin typeface="Aptos"/>
              </a:rPr>
              <a:t>Fourth Outline Level</a:t>
            </a:r>
            <a:endParaRPr lang="de-DE" sz="1800" b="0" u="none" strike="noStrike">
              <a:solidFill>
                <a:schemeClr val="lt1"/>
              </a:solidFill>
              <a:effectLst/>
              <a:uFillTx/>
              <a:latin typeface="Aptos"/>
            </a:endParaRPr>
          </a:p>
          <a:p>
            <a:pPr marL="2160000" lvl="4" indent="-216000" algn="l" defTabSz="914400">
              <a:lnSpc>
                <a:spcPct val="90000"/>
              </a:lnSpc>
              <a:spcBef>
                <a:spcPts val="499"/>
              </a:spcBef>
              <a:buClr>
                <a:srgbClr val="FFFFFF"/>
              </a:buClr>
              <a:buSzPct val="45000"/>
              <a:buFont typeface="Wingdings" charset="2"/>
              <a:buChar char=""/>
            </a:pPr>
            <a:r>
              <a:rPr lang="de-DE" sz="1800" b="0" u="none" strike="noStrike">
                <a:solidFill>
                  <a:schemeClr val="lt1"/>
                </a:solidFill>
                <a:effectLst/>
                <a:uFillTx/>
                <a:latin typeface="Aptos"/>
              </a:rPr>
              <a:t>Fifth Outline Level</a:t>
            </a:r>
            <a:endParaRPr lang="de-DE" sz="1800" b="0" u="none" strike="noStrike">
              <a:solidFill>
                <a:schemeClr val="lt1"/>
              </a:solidFill>
              <a:effectLst/>
              <a:uFillTx/>
              <a:latin typeface="Aptos"/>
            </a:endParaRPr>
          </a:p>
          <a:p>
            <a:pPr marL="2592000" lvl="5" indent="-216000" algn="l" defTabSz="914400">
              <a:lnSpc>
                <a:spcPct val="90000"/>
              </a:lnSpc>
              <a:spcBef>
                <a:spcPts val="283"/>
              </a:spcBef>
              <a:buClr>
                <a:srgbClr val="FFFFFF"/>
              </a:buClr>
              <a:buSzPct val="45000"/>
              <a:buFont typeface="Wingdings" charset="2"/>
              <a:buChar char=""/>
            </a:pPr>
            <a:r>
              <a:rPr lang="de-DE" sz="2000" b="0" u="none" strike="noStrike">
                <a:solidFill>
                  <a:schemeClr val="lt1"/>
                </a:solidFill>
                <a:effectLst/>
                <a:uFillTx/>
                <a:latin typeface="Aptos"/>
              </a:rPr>
              <a:t>Sixth Outline Level</a:t>
            </a:r>
            <a:endParaRPr lang="de-DE" sz="2000" b="0" u="none" strike="noStrike">
              <a:solidFill>
                <a:schemeClr val="lt1"/>
              </a:solidFill>
              <a:effectLst/>
              <a:uFillTx/>
              <a:latin typeface="Aptos"/>
            </a:endParaRPr>
          </a:p>
          <a:p>
            <a:pPr marL="3024000" lvl="6" indent="-216000" algn="l" defTabSz="914400">
              <a:lnSpc>
                <a:spcPct val="90000"/>
              </a:lnSpc>
              <a:spcBef>
                <a:spcPts val="283"/>
              </a:spcBef>
              <a:buClr>
                <a:srgbClr val="FFFFFF"/>
              </a:buClr>
              <a:buSzPct val="45000"/>
              <a:buFont typeface="Wingdings" charset="2"/>
              <a:buChar char=""/>
            </a:pPr>
            <a:r>
              <a:rPr lang="de-DE" sz="2000" b="0" u="none" strike="noStrike">
                <a:solidFill>
                  <a:schemeClr val="lt1"/>
                </a:solidFill>
                <a:effectLst/>
                <a:uFillTx/>
                <a:latin typeface="Aptos"/>
              </a:rPr>
              <a:t>Seventh Outline Level</a:t>
            </a:r>
            <a:endParaRPr lang="de-DE" sz="2000" b="0" u="none" strike="noStrike">
              <a:solidFill>
                <a:schemeClr val="lt1"/>
              </a:solidFill>
              <a:effectLst/>
              <a:uFillTx/>
              <a:latin typeface="Aptos"/>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bg>
      <p:bgPr>
        <a:solidFill>
          <a:srgbClr val="000000"/>
        </a:solidFill>
      </p:bgPr>
    </p:bg>
    <p:spTree>
      <p:nvGrpSpPr>
        <p:cNvPr id="1" name=""/>
        <p:cNvGrpSpPr/>
        <p:nvPr/>
      </p:nvGrpSpPr>
      <p:grpSpPr>
        <a:xfrm>
          <a:off x="0" y="0"/>
          <a:ext cx="0" cy="0"/>
          <a:chOff x="0" y="0"/>
          <a:chExt cx="0" cy="0"/>
        </a:xfrm>
      </p:grpSpPr>
      <p:sp>
        <p:nvSpPr>
          <p:cNvPr id="46"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US" sz="1200" b="0" u="none" strike="noStrike">
                <a:solidFill>
                  <a:schemeClr val="lt1">
                    <a:shade val="82000"/>
                  </a:schemeClr>
                </a:solidFill>
                <a:effectLst/>
                <a:uFillTx/>
                <a:latin typeface="Aptos"/>
              </a:defRPr>
            </a:lvl1pPr>
          </a:lstStyle>
          <a:p>
            <a:pPr indent="0" algn="l" defTabSz="914400">
              <a:lnSpc>
                <a:spcPct val="100000"/>
              </a:lnSpc>
              <a:buNone/>
            </a:pPr>
            <a:r>
              <a:rPr lang="en-US" sz="1200" b="0" u="none" strike="noStrike">
                <a:solidFill>
                  <a:schemeClr val="lt1">
                    <a:shade val="82000"/>
                  </a:schemeClr>
                </a:solidFill>
                <a:effectLst/>
                <a:uFillTx/>
                <a:latin typeface="Aptos"/>
              </a:rPr>
              <a:t>&lt;date/time&gt;</a:t>
            </a:r>
            <a:endParaRPr lang="en-US" sz="1200" b="0" u="none" strike="noStrike">
              <a:solidFill>
                <a:srgbClr val="FFFFFF"/>
              </a:solidFill>
              <a:effectLst/>
              <a:uFillTx/>
              <a:latin typeface="Times New Roman"/>
            </a:endParaRPr>
          </a:p>
        </p:txBody>
      </p:sp>
      <p:sp>
        <p:nvSpPr>
          <p:cNvPr id="47"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endParaRPr lang="en-US" sz="1400" b="0" u="none" strike="noStrike">
              <a:solidFill>
                <a:srgbClr val="FFFFFF"/>
              </a:solidFill>
              <a:effectLst/>
              <a:uFillTx/>
              <a:latin typeface="Times New Roman"/>
            </a:endParaRPr>
          </a:p>
        </p:txBody>
      </p:sp>
      <p:sp>
        <p:nvSpPr>
          <p:cNvPr id="48"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lt1">
                    <a:shade val="82000"/>
                  </a:schemeClr>
                </a:solidFill>
                <a:effectLst/>
                <a:uFillTx/>
                <a:latin typeface="Aptos"/>
              </a:defRPr>
            </a:lvl1pPr>
          </a:lstStyle>
          <a:p>
            <a:pPr indent="0" algn="r" defTabSz="914400">
              <a:lnSpc>
                <a:spcPct val="100000"/>
              </a:lnSpc>
              <a:buNone/>
            </a:pPr>
            <a:fld id="{98C5E58E-CD67-468C-BEF8-330AE6BEFE4E}" type="slidenum">
              <a:rPr lang="en-US" sz="1200" b="0" u="none" strike="noStrike">
                <a:solidFill>
                  <a:schemeClr val="lt1">
                    <a:shade val="82000"/>
                  </a:schemeClr>
                </a:solidFill>
                <a:effectLst/>
                <a:uFillTx/>
                <a:latin typeface="Aptos"/>
              </a:rPr>
              <a:t>&lt;number&gt;</a:t>
            </a:fld>
            <a:endParaRPr lang="en-US" sz="1200" b="0" u="none" strike="noStrike">
              <a:solidFill>
                <a:srgbClr val="FFFFFF"/>
              </a:solidFill>
              <a:effectLst/>
              <a:uFillTx/>
              <a:latin typeface="Times New Roman"/>
            </a:endParaRPr>
          </a:p>
        </p:txBody>
      </p:sp>
      <p:sp>
        <p:nvSpPr>
          <p:cNvPr id="49"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defTabSz="914400">
              <a:lnSpc>
                <a:spcPct val="90000"/>
              </a:lnSpc>
              <a:buNone/>
              <a:defRPr lang="de-DE" sz="4400" b="0" u="none" strike="noStrike">
                <a:solidFill>
                  <a:schemeClr val="lt1"/>
                </a:solidFill>
                <a:effectLst/>
                <a:uFillTx/>
                <a:latin typeface="Aptos Display"/>
              </a:defRPr>
            </a:lvl1pPr>
          </a:lstStyle>
          <a:p>
            <a:pPr indent="0" algn="l" defTabSz="914400">
              <a:lnSpc>
                <a:spcPct val="90000"/>
              </a:lnSpc>
              <a:buNone/>
            </a:pPr>
            <a:r>
              <a:rPr lang="de-DE" sz="4400" b="0" u="none" strike="noStrike">
                <a:solidFill>
                  <a:schemeClr val="lt1"/>
                </a:solidFill>
                <a:effectLst/>
                <a:uFillTx/>
                <a:latin typeface="Aptos Display"/>
              </a:rPr>
              <a:t>Click to edit the title text format</a:t>
            </a:r>
            <a:endParaRPr lang="de-DE" sz="4400" b="0" u="none" strike="noStrike">
              <a:solidFill>
                <a:schemeClr val="lt1"/>
              </a:solidFill>
              <a:effectLst/>
              <a:uFillTx/>
              <a:latin typeface="Aptos Display"/>
            </a:endParaRPr>
          </a:p>
        </p:txBody>
      </p:sp>
      <p:sp>
        <p:nvSpPr>
          <p:cNvPr id="50"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l" defTabSz="914400">
              <a:lnSpc>
                <a:spcPct val="90000"/>
              </a:lnSpc>
              <a:spcBef>
                <a:spcPts val="1001"/>
              </a:spcBef>
              <a:buClr>
                <a:srgbClr val="FFFFFF"/>
              </a:buClr>
              <a:buFont typeface="Arial"/>
              <a:buChar char="•"/>
              <a:defRPr lang="de-DE" sz="2800" b="0" u="none" strike="noStrike">
                <a:solidFill>
                  <a:schemeClr val="lt1"/>
                </a:solidFill>
                <a:effectLst/>
                <a:uFillTx/>
                <a:latin typeface="Aptos"/>
              </a:defRPr>
            </a:lvl1pPr>
            <a:lvl2pPr lvl="1" algn="l" defTabSz="914400">
              <a:lnSpc>
                <a:spcPct val="90000"/>
              </a:lnSpc>
              <a:spcBef>
                <a:spcPts val="499"/>
              </a:spcBef>
              <a:buClr>
                <a:srgbClr val="FFFFFF"/>
              </a:buClr>
              <a:buSzPct val="75000"/>
              <a:buFont typeface="Symbol" charset="2"/>
              <a:buChar char=""/>
              <a:defRPr lang="de-DE" sz="2400" b="0" u="none" strike="noStrike">
                <a:solidFill>
                  <a:schemeClr val="lt1"/>
                </a:solidFill>
                <a:effectLst/>
                <a:uFillTx/>
                <a:latin typeface="Aptos"/>
              </a:defRPr>
            </a:lvl2pPr>
            <a:lvl3pPr lvl="2" algn="l" defTabSz="914400">
              <a:lnSpc>
                <a:spcPct val="90000"/>
              </a:lnSpc>
              <a:spcBef>
                <a:spcPts val="499"/>
              </a:spcBef>
              <a:buClr>
                <a:srgbClr val="FFFFFF"/>
              </a:buClr>
              <a:buSzPct val="45000"/>
              <a:buFont typeface="Wingdings" charset="2"/>
              <a:buChar char=""/>
              <a:defRPr lang="de-DE" sz="2000" b="0" u="none" strike="noStrike">
                <a:solidFill>
                  <a:schemeClr val="lt1"/>
                </a:solidFill>
                <a:effectLst/>
                <a:uFillTx/>
                <a:latin typeface="Aptos"/>
              </a:defRPr>
            </a:lvl3pPr>
            <a:lvl4pPr lvl="3" algn="l" defTabSz="914400">
              <a:lnSpc>
                <a:spcPct val="90000"/>
              </a:lnSpc>
              <a:spcBef>
                <a:spcPts val="499"/>
              </a:spcBef>
              <a:buClr>
                <a:srgbClr val="FFFFFF"/>
              </a:buClr>
              <a:buSzPct val="75000"/>
              <a:buFont typeface="Symbol" charset="2"/>
              <a:buChar char=""/>
              <a:defRPr lang="de-DE" sz="1800" b="0" u="none" strike="noStrike">
                <a:solidFill>
                  <a:schemeClr val="lt1"/>
                </a:solidFill>
                <a:effectLst/>
                <a:uFillTx/>
                <a:latin typeface="Aptos"/>
              </a:defRPr>
            </a:lvl4pPr>
            <a:lvl5pPr lvl="4" algn="l" defTabSz="914400">
              <a:lnSpc>
                <a:spcPct val="90000"/>
              </a:lnSpc>
              <a:spcBef>
                <a:spcPts val="499"/>
              </a:spcBef>
              <a:buClr>
                <a:srgbClr val="FFFFFF"/>
              </a:buClr>
              <a:buSzPct val="45000"/>
              <a:buFont typeface="Wingdings" charset="2"/>
              <a:buChar char=""/>
              <a:defRPr lang="de-DE" sz="1800" b="0" u="none" strike="noStrike">
                <a:solidFill>
                  <a:schemeClr val="lt1"/>
                </a:solidFill>
                <a:effectLst/>
                <a:uFillTx/>
                <a:latin typeface="Aptos"/>
              </a:defRPr>
            </a:lvl5pPr>
            <a:lvl6pPr lvl="5" algn="l" defTabSz="914400">
              <a:lnSpc>
                <a:spcPct val="90000"/>
              </a:lnSpc>
              <a:spcBef>
                <a:spcPts val="283"/>
              </a:spcBef>
              <a:buClr>
                <a:srgbClr val="FFFFFF"/>
              </a:buClr>
              <a:buSzPct val="45000"/>
              <a:buFont typeface="Wingdings" charset="2"/>
              <a:buChar char=""/>
              <a:defRPr lang="de-DE" sz="2000" b="0" u="none" strike="noStrike">
                <a:solidFill>
                  <a:schemeClr val="lt1"/>
                </a:solidFill>
                <a:effectLst/>
                <a:uFillTx/>
                <a:latin typeface="Aptos"/>
              </a:defRPr>
            </a:lvl6pPr>
            <a:lvl7pPr lvl="6" algn="l" defTabSz="914400">
              <a:lnSpc>
                <a:spcPct val="90000"/>
              </a:lnSpc>
              <a:spcBef>
                <a:spcPts val="283"/>
              </a:spcBef>
              <a:buClr>
                <a:srgbClr val="FFFFFF"/>
              </a:buClr>
              <a:buSzPct val="45000"/>
              <a:buFont typeface="Wingdings" charset="2"/>
              <a:buChar char=""/>
              <a:defRPr lang="de-DE" sz="2000" b="0" u="none" strike="noStrike">
                <a:solidFill>
                  <a:schemeClr val="lt1"/>
                </a:solidFill>
                <a:effectLst/>
                <a:uFillTx/>
                <a:latin typeface="Aptos"/>
              </a:defRPr>
            </a:lvl7pPr>
          </a:lstStyle>
          <a:p>
            <a:pPr marL="228600" indent="-228600" algn="l" defTabSz="914400">
              <a:lnSpc>
                <a:spcPct val="90000"/>
              </a:lnSpc>
              <a:spcBef>
                <a:spcPts val="1001"/>
              </a:spcBef>
              <a:buClr>
                <a:srgbClr val="FFFFFF"/>
              </a:buClr>
              <a:buFont typeface="Arial"/>
              <a:buChar char="•"/>
            </a:pPr>
            <a:r>
              <a:rPr lang="de-DE" sz="2800" b="0" u="none" strike="noStrike">
                <a:solidFill>
                  <a:schemeClr val="lt1"/>
                </a:solidFill>
                <a:effectLst/>
                <a:uFillTx/>
                <a:latin typeface="Aptos"/>
              </a:rPr>
              <a:t>Click to edit the outline text format</a:t>
            </a:r>
            <a:endParaRPr lang="de-DE" sz="2800" b="0" u="none" strike="noStrike">
              <a:solidFill>
                <a:schemeClr val="lt1"/>
              </a:solidFill>
              <a:effectLst/>
              <a:uFillTx/>
              <a:latin typeface="Aptos"/>
            </a:endParaRPr>
          </a:p>
          <a:p>
            <a:pPr marL="864000" lvl="1" indent="-324000" algn="l" defTabSz="914400">
              <a:lnSpc>
                <a:spcPct val="90000"/>
              </a:lnSpc>
              <a:spcBef>
                <a:spcPts val="499"/>
              </a:spcBef>
              <a:buClr>
                <a:srgbClr val="FFFFFF"/>
              </a:buClr>
              <a:buSzPct val="75000"/>
              <a:buFont typeface="Symbol" charset="2"/>
              <a:buChar char=""/>
            </a:pPr>
            <a:r>
              <a:rPr lang="de-DE" sz="2400" b="0" u="none" strike="noStrike">
                <a:solidFill>
                  <a:schemeClr val="lt1"/>
                </a:solidFill>
                <a:effectLst/>
                <a:uFillTx/>
                <a:latin typeface="Aptos"/>
              </a:rPr>
              <a:t>Second Outline Level</a:t>
            </a:r>
            <a:endParaRPr lang="de-DE" sz="2400" b="0" u="none" strike="noStrike">
              <a:solidFill>
                <a:schemeClr val="lt1"/>
              </a:solidFill>
              <a:effectLst/>
              <a:uFillTx/>
              <a:latin typeface="Aptos"/>
            </a:endParaRPr>
          </a:p>
          <a:p>
            <a:pPr marL="1296000" lvl="2" indent="-288000" algn="l" defTabSz="914400">
              <a:lnSpc>
                <a:spcPct val="90000"/>
              </a:lnSpc>
              <a:spcBef>
                <a:spcPts val="499"/>
              </a:spcBef>
              <a:buClr>
                <a:srgbClr val="FFFFFF"/>
              </a:buClr>
              <a:buSzPct val="45000"/>
              <a:buFont typeface="Wingdings" charset="2"/>
              <a:buChar char=""/>
            </a:pPr>
            <a:r>
              <a:rPr lang="de-DE" sz="2000" b="0" u="none" strike="noStrike">
                <a:solidFill>
                  <a:schemeClr val="lt1"/>
                </a:solidFill>
                <a:effectLst/>
                <a:uFillTx/>
                <a:latin typeface="Aptos"/>
              </a:rPr>
              <a:t>Third Outline Level</a:t>
            </a:r>
            <a:endParaRPr lang="de-DE" sz="2000" b="0" u="none" strike="noStrike">
              <a:solidFill>
                <a:schemeClr val="lt1"/>
              </a:solidFill>
              <a:effectLst/>
              <a:uFillTx/>
              <a:latin typeface="Aptos"/>
            </a:endParaRPr>
          </a:p>
          <a:p>
            <a:pPr marL="1728000" lvl="3" indent="-216000" algn="l" defTabSz="914400">
              <a:lnSpc>
                <a:spcPct val="90000"/>
              </a:lnSpc>
              <a:spcBef>
                <a:spcPts val="499"/>
              </a:spcBef>
              <a:buClr>
                <a:srgbClr val="FFFFFF"/>
              </a:buClr>
              <a:buSzPct val="75000"/>
              <a:buFont typeface="Symbol" charset="2"/>
              <a:buChar char=""/>
            </a:pPr>
            <a:r>
              <a:rPr lang="de-DE" sz="1800" b="0" u="none" strike="noStrike">
                <a:solidFill>
                  <a:schemeClr val="lt1"/>
                </a:solidFill>
                <a:effectLst/>
                <a:uFillTx/>
                <a:latin typeface="Aptos"/>
              </a:rPr>
              <a:t>Fourth Outline Level</a:t>
            </a:r>
            <a:endParaRPr lang="de-DE" sz="1800" b="0" u="none" strike="noStrike">
              <a:solidFill>
                <a:schemeClr val="lt1"/>
              </a:solidFill>
              <a:effectLst/>
              <a:uFillTx/>
              <a:latin typeface="Aptos"/>
            </a:endParaRPr>
          </a:p>
          <a:p>
            <a:pPr marL="2160000" lvl="4" indent="-216000" algn="l" defTabSz="914400">
              <a:lnSpc>
                <a:spcPct val="90000"/>
              </a:lnSpc>
              <a:spcBef>
                <a:spcPts val="499"/>
              </a:spcBef>
              <a:buClr>
                <a:srgbClr val="FFFFFF"/>
              </a:buClr>
              <a:buSzPct val="45000"/>
              <a:buFont typeface="Wingdings" charset="2"/>
              <a:buChar char=""/>
            </a:pPr>
            <a:r>
              <a:rPr lang="de-DE" sz="1800" b="0" u="none" strike="noStrike">
                <a:solidFill>
                  <a:schemeClr val="lt1"/>
                </a:solidFill>
                <a:effectLst/>
                <a:uFillTx/>
                <a:latin typeface="Aptos"/>
              </a:rPr>
              <a:t>Fifth Outline Level</a:t>
            </a:r>
            <a:endParaRPr lang="de-DE" sz="1800" b="0" u="none" strike="noStrike">
              <a:solidFill>
                <a:schemeClr val="lt1"/>
              </a:solidFill>
              <a:effectLst/>
              <a:uFillTx/>
              <a:latin typeface="Aptos"/>
            </a:endParaRPr>
          </a:p>
          <a:p>
            <a:pPr marL="2592000" lvl="5" indent="-216000" algn="l" defTabSz="914400">
              <a:lnSpc>
                <a:spcPct val="90000"/>
              </a:lnSpc>
              <a:spcBef>
                <a:spcPts val="283"/>
              </a:spcBef>
              <a:buClr>
                <a:srgbClr val="FFFFFF"/>
              </a:buClr>
              <a:buSzPct val="45000"/>
              <a:buFont typeface="Wingdings" charset="2"/>
              <a:buChar char=""/>
            </a:pPr>
            <a:r>
              <a:rPr lang="de-DE" sz="2000" b="0" u="none" strike="noStrike">
                <a:solidFill>
                  <a:schemeClr val="lt1"/>
                </a:solidFill>
                <a:effectLst/>
                <a:uFillTx/>
                <a:latin typeface="Aptos"/>
              </a:rPr>
              <a:t>Sixth Outline Level</a:t>
            </a:r>
            <a:endParaRPr lang="de-DE" sz="2000" b="0" u="none" strike="noStrike">
              <a:solidFill>
                <a:schemeClr val="lt1"/>
              </a:solidFill>
              <a:effectLst/>
              <a:uFillTx/>
              <a:latin typeface="Aptos"/>
            </a:endParaRPr>
          </a:p>
          <a:p>
            <a:pPr marL="3024000" lvl="6" indent="-216000" algn="l" defTabSz="914400">
              <a:lnSpc>
                <a:spcPct val="90000"/>
              </a:lnSpc>
              <a:spcBef>
                <a:spcPts val="283"/>
              </a:spcBef>
              <a:buClr>
                <a:srgbClr val="FFFFFF"/>
              </a:buClr>
              <a:buSzPct val="45000"/>
              <a:buFont typeface="Wingdings" charset="2"/>
              <a:buChar char=""/>
            </a:pPr>
            <a:r>
              <a:rPr lang="de-DE" sz="2000" b="0" u="none" strike="noStrike">
                <a:solidFill>
                  <a:schemeClr val="lt1"/>
                </a:solidFill>
                <a:effectLst/>
                <a:uFillTx/>
                <a:latin typeface="Aptos"/>
              </a:rPr>
              <a:t>Seventh Outline Level</a:t>
            </a:r>
            <a:endParaRPr lang="de-DE" sz="2000" b="0" u="none" strike="noStrike">
              <a:solidFill>
                <a:schemeClr val="lt1"/>
              </a:solidFill>
              <a:effectLst/>
              <a:uFillTx/>
              <a:latin typeface="Aptos"/>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4.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12.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jpeg"/><Relationship Id="rId3" Type="http://schemas.openxmlformats.org/officeDocument/2006/relationships/slideLayout" Target="../slideLayouts/slideLayout8.xml"/><Relationship Id="rId4"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hyperlink" Target="https://glasgowguardian.co.uk/2025/03/02/can-the-old-firm-be-separated-from-the-religious-and-political-roots-of-its-founding/" TargetMode="External"/><Relationship Id="rId3" Type="http://schemas.openxmlformats.org/officeDocument/2006/relationships/slideLayout" Target="../slideLayouts/slideLayout9.xml"/><Relationship Id="rId4"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4.xml"/><Relationship Id="rId3"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image" Target="../media/image12.png"/><Relationship Id="rId3" Type="http://schemas.openxmlformats.org/officeDocument/2006/relationships/slideLayout" Target="../slideLayouts/slideLayout8.xml"/>
</Relationships>
</file>

<file path=ppt/slides/_rels/slide19.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hyperlink" Target="https://www.eustudies.org/conference/papers/download/947" TargetMode="External"/><Relationship Id="rId3" Type="http://schemas.openxmlformats.org/officeDocument/2006/relationships/slideLayout" Target="../slideLayouts/slideLayout8.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image" Target="../media/image15.jpeg"/><Relationship Id="rId3" Type="http://schemas.openxmlformats.org/officeDocument/2006/relationships/slideLayout" Target="../slideLayouts/slideLayout8.xml"/><Relationship Id="rId4"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4.xml"/><Relationship Id="rId3"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9.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7.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image" Target="../media/image3.jpeg"/><Relationship Id="rId3" Type="http://schemas.openxmlformats.org/officeDocument/2006/relationships/slideLayout" Target="../slideLayouts/slideLayout4.xml"/>
</Relationships>
</file>

<file path=ppt/slides/_rels/slide8.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image" Target="../media/image5.png"/><Relationship Id="rId3" Type="http://schemas.openxmlformats.org/officeDocument/2006/relationships/slideLayout" Target="../slideLayouts/slideLayout4.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 name="PlaceHolder 1"/>
          <p:cNvSpPr>
            <a:spLocks noGrp="1"/>
          </p:cNvSpPr>
          <p:nvPr>
            <p:ph type="title"/>
          </p:nvPr>
        </p:nvSpPr>
        <p:spPr>
          <a:xfrm>
            <a:off x="1523880" y="1783800"/>
            <a:ext cx="9143640" cy="2387160"/>
          </a:xfrm>
          <a:prstGeom prst="rect">
            <a:avLst/>
          </a:prstGeom>
          <a:noFill/>
          <a:ln w="0">
            <a:noFill/>
          </a:ln>
        </p:spPr>
        <p:txBody>
          <a:bodyPr lIns="91440" tIns="45720" rIns="91440" bIns="45720" anchor="b">
            <a:normAutofit lnSpcReduction="9999"/>
          </a:bodyPr>
          <a:p>
            <a:pPr indent="0" algn="ctr" defTabSz="914400">
              <a:lnSpc>
                <a:spcPct val="90000"/>
              </a:lnSpc>
              <a:buNone/>
            </a:pPr>
            <a:r>
              <a:rPr lang="de-DE" sz="6000" b="0" u="none" strike="noStrike">
                <a:solidFill>
                  <a:schemeClr val="lt1"/>
                </a:solidFill>
                <a:effectLst/>
                <a:uFillTx/>
                <a:latin typeface="Aptos Display"/>
              </a:rPr>
              <a:t>Democratic Competition I:   Voters &amp; Political Culture </a:t>
            </a:r>
            <a:endParaRPr lang="de-DE" sz="6000" b="0" u="none" strike="noStrike">
              <a:solidFill>
                <a:schemeClr val="lt1"/>
              </a:solidFill>
              <a:effectLst/>
              <a:uFillTx/>
              <a:latin typeface="Aptos Display"/>
            </a:endParaRPr>
          </a:p>
        </p:txBody>
      </p:sp>
      <p:sp>
        <p:nvSpPr>
          <p:cNvPr id="70" name="PlaceHolder 2"/>
          <p:cNvSpPr>
            <a:spLocks noGrp="1"/>
          </p:cNvSpPr>
          <p:nvPr>
            <p:ph type="subTitle"/>
          </p:nvPr>
        </p:nvSpPr>
        <p:spPr>
          <a:xfrm>
            <a:off x="1523880" y="4263480"/>
            <a:ext cx="9143640" cy="1655280"/>
          </a:xfrm>
          <a:prstGeom prst="rect">
            <a:avLst/>
          </a:prstGeom>
          <a:noFill/>
          <a:ln w="0">
            <a:noFill/>
          </a:ln>
        </p:spPr>
        <p:txBody>
          <a:bodyPr lIns="91440" tIns="45720" rIns="91440" bIns="45720" anchor="t">
            <a:normAutofit/>
          </a:bodyPr>
          <a:p>
            <a:pPr indent="0" algn="ctr" defTabSz="914400">
              <a:lnSpc>
                <a:spcPct val="90000"/>
              </a:lnSpc>
              <a:spcBef>
                <a:spcPts val="1001"/>
              </a:spcBef>
              <a:buNone/>
              <a:tabLst>
                <a:tab pos="0" algn="l"/>
              </a:tabLst>
            </a:pPr>
            <a:r>
              <a:rPr lang="fr-BE" sz="2400" b="0" u="none" strike="noStrike">
                <a:solidFill>
                  <a:schemeClr val="lt1"/>
                </a:solidFill>
                <a:effectLst/>
                <a:uFillTx/>
                <a:latin typeface="Aptos Display"/>
              </a:rPr>
              <a:t>POL1036: Comparative European Politics</a:t>
            </a:r>
            <a:r>
              <a:rPr lang="fr-BE" sz="2400" b="0" u="none" strike="noStrike">
                <a:solidFill>
                  <a:schemeClr val="lt1"/>
                </a:solidFill>
                <a:effectLst/>
                <a:uFillTx/>
                <a:latin typeface="Aptos"/>
              </a:rPr>
              <a:t> – Video Lecture</a:t>
            </a:r>
            <a:endParaRPr lang="en-US" sz="2400" b="0" u="none" strike="noStrike">
              <a:solidFill>
                <a:schemeClr val="lt1"/>
              </a:solidFill>
              <a:effectLst/>
              <a:uFillTx/>
              <a:latin typeface="Aptos"/>
            </a:endParaRPr>
          </a:p>
          <a:p>
            <a:pPr indent="0" algn="ctr" defTabSz="914400">
              <a:lnSpc>
                <a:spcPct val="90000"/>
              </a:lnSpc>
              <a:spcBef>
                <a:spcPts val="1001"/>
              </a:spcBef>
              <a:buNone/>
              <a:tabLst>
                <a:tab pos="0" algn="l"/>
              </a:tabLst>
            </a:pPr>
            <a:endParaRPr lang="en-US" sz="2400" b="0" u="none" strike="noStrike">
              <a:solidFill>
                <a:schemeClr val="lt1"/>
              </a:solidFill>
              <a:effectLst/>
              <a:uFillTx/>
              <a:latin typeface="Aptos"/>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chemeClr val="lt1"/>
                </a:solidFill>
                <a:effectLst/>
                <a:uFillTx/>
                <a:latin typeface="Aptos Display"/>
              </a:rPr>
              <a:t>Key components of Political Culture</a:t>
            </a:r>
            <a:endParaRPr lang="de-DE" sz="4400" b="0" u="none" strike="noStrike">
              <a:solidFill>
                <a:schemeClr val="lt1"/>
              </a:solidFill>
              <a:effectLst/>
              <a:uFillTx/>
              <a:latin typeface="Aptos Display"/>
            </a:endParaRPr>
          </a:p>
        </p:txBody>
      </p:sp>
      <p:sp>
        <p:nvSpPr>
          <p:cNvPr id="123" name="PlaceHolder 2"/>
          <p:cNvSpPr>
            <a:spLocks noGrp="1"/>
          </p:cNvSpPr>
          <p:nvPr>
            <p:ph/>
          </p:nvPr>
        </p:nvSpPr>
        <p:spPr>
          <a:xfrm>
            <a:off x="838080" y="1725120"/>
            <a:ext cx="10917720" cy="4451760"/>
          </a:xfrm>
          <a:prstGeom prst="rect">
            <a:avLst/>
          </a:prstGeom>
          <a:noFill/>
          <a:ln w="0">
            <a:noFill/>
          </a:ln>
        </p:spPr>
        <p:txBody>
          <a:bodyPr lIns="91440" tIns="45720" rIns="91440" bIns="45720" anchor="t">
            <a:normAutofit/>
          </a:bodyPr>
          <a:p>
            <a:pPr marL="228600" indent="-228600" algn="l" defTabSz="914400">
              <a:lnSpc>
                <a:spcPct val="90000"/>
              </a:lnSpc>
              <a:spcBef>
                <a:spcPts val="1001"/>
              </a:spcBef>
              <a:buClr>
                <a:srgbClr val="FFFFFF"/>
              </a:buClr>
              <a:buFont typeface="Arial"/>
              <a:buChar char="•"/>
            </a:pPr>
            <a:r>
              <a:rPr lang="en-US" sz="4000" b="0" u="none" strike="noStrike">
                <a:solidFill>
                  <a:schemeClr val="lt1"/>
                </a:solidFill>
                <a:effectLst/>
                <a:uFillTx/>
                <a:latin typeface="Aptos"/>
              </a:rPr>
              <a:t>National pride and identity</a:t>
            </a:r>
            <a:endParaRPr lang="de-DE" sz="40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4000" b="0" u="none" strike="noStrike">
                <a:solidFill>
                  <a:schemeClr val="lt1"/>
                </a:solidFill>
                <a:effectLst/>
                <a:uFillTx/>
                <a:latin typeface="Aptos"/>
              </a:rPr>
              <a:t>Social and political trust and cooperation</a:t>
            </a:r>
            <a:endParaRPr lang="de-DE" sz="40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4000" b="0" u="none" strike="noStrike">
                <a:solidFill>
                  <a:schemeClr val="lt1"/>
                </a:solidFill>
                <a:effectLst/>
                <a:uFillTx/>
                <a:latin typeface="Aptos"/>
              </a:rPr>
              <a:t>Competence</a:t>
            </a:r>
            <a:endParaRPr lang="de-DE" sz="40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4000" b="0" u="none" strike="noStrike">
                <a:solidFill>
                  <a:schemeClr val="lt1"/>
                </a:solidFill>
                <a:effectLst/>
                <a:uFillTx/>
                <a:latin typeface="Aptos"/>
              </a:rPr>
              <a:t>Political support</a:t>
            </a:r>
            <a:endParaRPr lang="de-DE" sz="4000" b="0" u="none" strike="noStrike">
              <a:solidFill>
                <a:schemeClr val="lt1"/>
              </a:solidFill>
              <a:effectLst/>
              <a:uFillTx/>
              <a:latin typeface="Aptos"/>
            </a:endParaRPr>
          </a:p>
        </p:txBody>
      </p:sp>
      <p:pic>
        <p:nvPicPr>
          <p:cNvPr id="124" name="Picture 3"/>
          <p:cNvPicPr/>
          <p:nvPr/>
        </p:nvPicPr>
        <p:blipFill>
          <a:blip r:embed="rId1"/>
          <a:stretch/>
        </p:blipFill>
        <p:spPr>
          <a:xfrm>
            <a:off x="6098760" y="2990520"/>
            <a:ext cx="5400360" cy="3866760"/>
          </a:xfrm>
          <a:prstGeom prst="rect">
            <a:avLst/>
          </a:prstGeom>
          <a:noFill/>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chemeClr val="lt1"/>
                </a:solidFill>
                <a:effectLst/>
                <a:uFillTx/>
                <a:latin typeface="Aptos Display"/>
              </a:rPr>
              <a:t>Key components of Political Culture</a:t>
            </a:r>
            <a:endParaRPr lang="de-DE" sz="4400" b="0" u="none" strike="noStrike">
              <a:solidFill>
                <a:schemeClr val="lt1"/>
              </a:solidFill>
              <a:effectLst/>
              <a:uFillTx/>
              <a:latin typeface="Aptos Display"/>
            </a:endParaRPr>
          </a:p>
        </p:txBody>
      </p:sp>
      <p:sp>
        <p:nvSpPr>
          <p:cNvPr id="126" name="PlaceHolder 2"/>
          <p:cNvSpPr>
            <a:spLocks noGrp="1"/>
          </p:cNvSpPr>
          <p:nvPr>
            <p:ph/>
          </p:nvPr>
        </p:nvSpPr>
        <p:spPr>
          <a:xfrm>
            <a:off x="838080" y="1725120"/>
            <a:ext cx="10917720" cy="4451760"/>
          </a:xfrm>
          <a:prstGeom prst="rect">
            <a:avLst/>
          </a:prstGeom>
          <a:noFill/>
          <a:ln w="0">
            <a:noFill/>
          </a:ln>
        </p:spPr>
        <p:txBody>
          <a:bodyPr lIns="91440" tIns="45720" rIns="91440" bIns="45720" anchor="t">
            <a:normAutofit/>
          </a:bodyPr>
          <a:p>
            <a:pPr marL="228600" indent="-228600" algn="l" defTabSz="914400">
              <a:lnSpc>
                <a:spcPct val="90000"/>
              </a:lnSpc>
              <a:spcBef>
                <a:spcPts val="1001"/>
              </a:spcBef>
              <a:buClr>
                <a:srgbClr val="FFFFFF"/>
              </a:buClr>
              <a:buFont typeface="Arial"/>
              <a:buChar char="•"/>
            </a:pPr>
            <a:r>
              <a:rPr lang="en-US" sz="4000" b="0" u="none" strike="noStrike">
                <a:solidFill>
                  <a:schemeClr val="lt1"/>
                </a:solidFill>
                <a:effectLst/>
                <a:uFillTx/>
                <a:latin typeface="Aptos"/>
              </a:rPr>
              <a:t>National pride and identity</a:t>
            </a:r>
            <a:endParaRPr lang="de-DE" sz="40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4000" b="0" u="none" strike="noStrike">
                <a:solidFill>
                  <a:schemeClr val="lt1"/>
                </a:solidFill>
                <a:effectLst/>
                <a:uFillTx/>
                <a:latin typeface="Aptos"/>
              </a:rPr>
              <a:t>Social and political trust and cooperation</a:t>
            </a:r>
            <a:endParaRPr lang="de-DE" sz="40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4000" b="0" u="none" strike="noStrike">
                <a:solidFill>
                  <a:schemeClr val="lt1"/>
                </a:solidFill>
                <a:effectLst/>
                <a:uFillTx/>
                <a:latin typeface="Aptos"/>
              </a:rPr>
              <a:t>Competence</a:t>
            </a:r>
            <a:endParaRPr lang="de-DE" sz="40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4000" b="0" u="none" strike="noStrike">
                <a:solidFill>
                  <a:schemeClr val="lt1"/>
                </a:solidFill>
                <a:effectLst/>
                <a:uFillTx/>
                <a:latin typeface="Aptos"/>
              </a:rPr>
              <a:t>Political support</a:t>
            </a:r>
            <a:endParaRPr lang="de-DE" sz="40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4000" b="0" u="none" strike="noStrike">
                <a:solidFill>
                  <a:schemeClr val="lt1"/>
                </a:solidFill>
                <a:effectLst/>
                <a:uFillTx/>
                <a:latin typeface="Aptos"/>
              </a:rPr>
              <a:t>Citizenship</a:t>
            </a:r>
            <a:endParaRPr lang="de-DE" sz="40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4000" b="0" u="none" strike="noStrike">
                <a:solidFill>
                  <a:schemeClr val="lt1"/>
                </a:solidFill>
                <a:effectLst/>
                <a:uFillTx/>
                <a:latin typeface="Aptos"/>
              </a:rPr>
              <a:t>Alienation</a:t>
            </a:r>
            <a:endParaRPr lang="de-DE" sz="4000" b="0" u="none" strike="noStrike">
              <a:solidFill>
                <a:schemeClr val="lt1"/>
              </a:solidFill>
              <a:effectLst/>
              <a:uFillTx/>
              <a:latin typeface="Aptos"/>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838080" y="5760"/>
            <a:ext cx="10515240" cy="1325160"/>
          </a:xfrm>
          <a:prstGeom prst="rect">
            <a:avLst/>
          </a:prstGeom>
          <a:noFill/>
          <a:ln w="0">
            <a:noFill/>
          </a:ln>
        </p:spPr>
        <p:txBody>
          <a:bodyPr lIns="91440" tIns="45720" rIns="91440" bIns="45720" anchor="ctr">
            <a:noAutofit/>
          </a:bodyPr>
          <a:p>
            <a:pPr indent="0" algn="ctr" defTabSz="914400">
              <a:lnSpc>
                <a:spcPct val="90000"/>
              </a:lnSpc>
              <a:buNone/>
            </a:pPr>
            <a:r>
              <a:rPr lang="en-US" sz="4400" b="0" u="none" strike="noStrike">
                <a:solidFill>
                  <a:schemeClr val="lt1"/>
                </a:solidFill>
                <a:effectLst/>
                <a:uFillTx/>
                <a:latin typeface="Aptos Display"/>
              </a:rPr>
              <a:t>Structuring political culture: Cleavages</a:t>
            </a:r>
            <a:endParaRPr lang="de-DE" sz="4400" b="0" u="none" strike="noStrike">
              <a:solidFill>
                <a:schemeClr val="lt1"/>
              </a:solidFill>
              <a:effectLst/>
              <a:uFillTx/>
              <a:latin typeface="Aptos Display"/>
            </a:endParaRPr>
          </a:p>
        </p:txBody>
      </p:sp>
      <p:sp>
        <p:nvSpPr>
          <p:cNvPr id="128" name="Content Placeholder 2"/>
          <p:cNvSpPr/>
          <p:nvPr/>
        </p:nvSpPr>
        <p:spPr>
          <a:xfrm>
            <a:off x="843480" y="1254600"/>
            <a:ext cx="10508040" cy="4350960"/>
          </a:xfrm>
          <a:prstGeom prst="rect">
            <a:avLst/>
          </a:prstGeom>
          <a:noFill/>
          <a:ln w="0">
            <a:noFill/>
          </a:ln>
        </p:spPr>
        <p:style>
          <a:lnRef idx="0"/>
          <a:fillRef idx="0"/>
          <a:effectRef idx="0"/>
          <a:fontRef idx="minor"/>
        </p:style>
        <p:txBody>
          <a:bodyPr anchor="t">
            <a:normAutofit/>
          </a:bodyPr>
          <a:p>
            <a:pPr algn="ctr" defTabSz="914400">
              <a:lnSpc>
                <a:spcPct val="90000"/>
              </a:lnSpc>
              <a:spcBef>
                <a:spcPts val="1001"/>
              </a:spcBef>
              <a:tabLst>
                <a:tab pos="0" algn="l"/>
              </a:tabLst>
            </a:pPr>
            <a:r>
              <a:rPr lang="en-US" sz="2800" b="1" u="none" strike="noStrike">
                <a:solidFill>
                  <a:schemeClr val="lt1"/>
                </a:solidFill>
                <a:effectLst/>
                <a:uFillTx/>
                <a:latin typeface="Aptos"/>
              </a:rPr>
              <a:t>Stein Rokkan</a:t>
            </a:r>
            <a:r>
              <a:rPr lang="en-US" sz="2800" b="0" u="none" strike="noStrike">
                <a:solidFill>
                  <a:schemeClr val="lt1"/>
                </a:solidFill>
                <a:effectLst/>
                <a:uFillTx/>
                <a:latin typeface="Aptos"/>
              </a:rPr>
              <a:t>: </a:t>
            </a:r>
            <a:r>
              <a:rPr lang="en-US" sz="2800" b="1" u="none" strike="noStrike">
                <a:solidFill>
                  <a:schemeClr val="lt1"/>
                </a:solidFill>
                <a:effectLst/>
                <a:uFillTx/>
                <a:latin typeface="Aptos"/>
              </a:rPr>
              <a:t>Objective </a:t>
            </a:r>
            <a:r>
              <a:rPr lang="en-US" sz="2800" b="0" u="none" strike="noStrike">
                <a:solidFill>
                  <a:schemeClr val="lt1"/>
                </a:solidFill>
                <a:effectLst/>
                <a:uFillTx/>
                <a:latin typeface="Aptos"/>
              </a:rPr>
              <a:t>social differences (class, religion, race, ...) of which there is a </a:t>
            </a:r>
            <a:r>
              <a:rPr lang="en-US" sz="2800" b="1" u="none" strike="noStrike">
                <a:solidFill>
                  <a:schemeClr val="lt1"/>
                </a:solidFill>
                <a:effectLst/>
                <a:uFillTx/>
                <a:latin typeface="Aptos"/>
              </a:rPr>
              <a:t>subjective </a:t>
            </a:r>
            <a:r>
              <a:rPr lang="en-US" sz="2800" b="0" u="none" strike="noStrike">
                <a:solidFill>
                  <a:schemeClr val="lt1"/>
                </a:solidFill>
                <a:effectLst/>
                <a:uFillTx/>
                <a:latin typeface="Aptos"/>
              </a:rPr>
              <a:t>awareness (cultures, ideologies, orientiations) &amp; that become locuses of </a:t>
            </a:r>
            <a:r>
              <a:rPr lang="en-US" sz="2800" b="1" u="none" strike="noStrike">
                <a:solidFill>
                  <a:schemeClr val="lt1"/>
                </a:solidFill>
                <a:effectLst/>
                <a:uFillTx/>
                <a:latin typeface="Aptos"/>
              </a:rPr>
              <a:t>political organisation</a:t>
            </a:r>
            <a:endParaRPr lang="en-US" sz="2800" b="0" u="none" strike="noStrike">
              <a:solidFill>
                <a:srgbClr val="FFFFFF"/>
              </a:solidFill>
              <a:effectLst/>
              <a:uFillTx/>
              <a:latin typeface="Arial"/>
            </a:endParaRPr>
          </a:p>
          <a:p>
            <a:pPr defTabSz="914400">
              <a:lnSpc>
                <a:spcPct val="90000"/>
              </a:lnSpc>
              <a:spcBef>
                <a:spcPts val="1001"/>
              </a:spcBef>
              <a:tabLst>
                <a:tab pos="0" algn="l"/>
              </a:tabLst>
            </a:pPr>
            <a:endParaRPr lang="en-US" sz="2800" b="0" u="none" strike="noStrike">
              <a:solidFill>
                <a:srgbClr val="FFFFFF"/>
              </a:solidFill>
              <a:effectLst/>
              <a:uFillTx/>
              <a:latin typeface="Arial"/>
            </a:endParaRPr>
          </a:p>
          <a:p>
            <a:pPr defTabSz="914400">
              <a:lnSpc>
                <a:spcPct val="90000"/>
              </a:lnSpc>
              <a:spcBef>
                <a:spcPts val="1001"/>
              </a:spcBef>
              <a:tabLst>
                <a:tab pos="0" algn="l"/>
              </a:tabLst>
            </a:pPr>
            <a:endParaRPr lang="en-US" sz="2800" b="0" u="none" strike="noStrike">
              <a:solidFill>
                <a:srgbClr val="FFFFFF"/>
              </a:solidFill>
              <a:effectLst/>
              <a:uFillTx/>
              <a:latin typeface="Arial"/>
            </a:endParaRPr>
          </a:p>
          <a:p>
            <a:pPr defTabSz="914400">
              <a:lnSpc>
                <a:spcPct val="90000"/>
              </a:lnSpc>
              <a:spcBef>
                <a:spcPts val="1001"/>
              </a:spcBef>
              <a:tabLst>
                <a:tab pos="0" algn="l"/>
              </a:tabLst>
            </a:pPr>
            <a:endParaRPr lang="en-US" sz="2800" b="0" u="none" strike="noStrike">
              <a:solidFill>
                <a:srgbClr val="FFFFFF"/>
              </a:solidFill>
              <a:effectLst/>
              <a:uFillTx/>
              <a:latin typeface="Arial"/>
            </a:endParaRPr>
          </a:p>
        </p:txBody>
      </p:sp>
      <p:pic>
        <p:nvPicPr>
          <p:cNvPr id="129" name="Picture 3"/>
          <p:cNvPicPr/>
          <p:nvPr/>
        </p:nvPicPr>
        <p:blipFill>
          <a:blip r:embed="rId1"/>
          <a:stretch/>
        </p:blipFill>
        <p:spPr>
          <a:xfrm>
            <a:off x="1521000" y="2391480"/>
            <a:ext cx="3571560" cy="4352400"/>
          </a:xfrm>
          <a:prstGeom prst="rect">
            <a:avLst/>
          </a:prstGeom>
          <a:noFill/>
          <a:ln w="0">
            <a:noFill/>
          </a:ln>
        </p:spPr>
      </p:pic>
      <p:sp>
        <p:nvSpPr>
          <p:cNvPr id="130" name="TextBox 2"/>
          <p:cNvSpPr/>
          <p:nvPr/>
        </p:nvSpPr>
        <p:spPr>
          <a:xfrm>
            <a:off x="1847520" y="3173400"/>
            <a:ext cx="1001880" cy="369000"/>
          </a:xfrm>
          <a:prstGeom prst="rect">
            <a:avLst/>
          </a:prstGeom>
          <a:noFill/>
          <a:ln w="0">
            <a:noFill/>
          </a:ln>
        </p:spPr>
        <p:style>
          <a:lnRef idx="0"/>
          <a:fillRef idx="0"/>
          <a:effectRef idx="0"/>
          <a:fontRef idx="minor"/>
        </p:style>
        <p:txBody>
          <a:bodyPr numCol="1" spcCol="0" anchor="t">
            <a:spAutoFit/>
          </a:bodyPr>
          <a:p>
            <a:pPr defTabSz="914400">
              <a:lnSpc>
                <a:spcPct val="100000"/>
              </a:lnSpc>
            </a:pPr>
            <a:r>
              <a:rPr lang="en-US" sz="1800" b="0" u="none" strike="noStrike">
                <a:solidFill>
                  <a:schemeClr val="lt1"/>
                </a:solidFill>
                <a:effectLst/>
                <a:uFillTx/>
                <a:latin typeface="Aptos"/>
              </a:rPr>
              <a:t>Owner</a:t>
            </a:r>
            <a:endParaRPr lang="en-US" sz="1800" b="0" u="none" strike="noStrike">
              <a:solidFill>
                <a:srgbClr val="FFFFFF"/>
              </a:solidFill>
              <a:effectLst/>
              <a:uFillTx/>
              <a:latin typeface="Arial"/>
            </a:endParaRPr>
          </a:p>
        </p:txBody>
      </p:sp>
      <p:sp>
        <p:nvSpPr>
          <p:cNvPr id="131" name="TextBox 3"/>
          <p:cNvSpPr/>
          <p:nvPr/>
        </p:nvSpPr>
        <p:spPr>
          <a:xfrm>
            <a:off x="3809880" y="3173400"/>
            <a:ext cx="1001880" cy="369000"/>
          </a:xfrm>
          <a:prstGeom prst="rect">
            <a:avLst/>
          </a:prstGeom>
          <a:noFill/>
          <a:ln w="0">
            <a:noFill/>
          </a:ln>
        </p:spPr>
        <p:style>
          <a:lnRef idx="0"/>
          <a:fillRef idx="0"/>
          <a:effectRef idx="0"/>
          <a:fontRef idx="minor"/>
        </p:style>
        <p:txBody>
          <a:bodyPr numCol="1" spcCol="0" anchor="t">
            <a:spAutoFit/>
          </a:bodyPr>
          <a:p>
            <a:pPr defTabSz="914400">
              <a:lnSpc>
                <a:spcPct val="100000"/>
              </a:lnSpc>
            </a:pPr>
            <a:r>
              <a:rPr lang="en-US" sz="1800" b="0" u="none" strike="noStrike">
                <a:solidFill>
                  <a:schemeClr val="lt1"/>
                </a:solidFill>
                <a:effectLst/>
                <a:uFillTx/>
                <a:latin typeface="Aptos"/>
              </a:rPr>
              <a:t>Worker</a:t>
            </a:r>
            <a:endParaRPr lang="en-US" sz="1800" b="0" u="none" strike="noStrike">
              <a:solidFill>
                <a:srgbClr val="FFFFFF"/>
              </a:solidFill>
              <a:effectLst/>
              <a:uFillTx/>
              <a:latin typeface="Arial"/>
            </a:endParaRPr>
          </a:p>
        </p:txBody>
      </p:sp>
      <p:sp>
        <p:nvSpPr>
          <p:cNvPr id="132" name="TextBox 4"/>
          <p:cNvSpPr/>
          <p:nvPr/>
        </p:nvSpPr>
        <p:spPr>
          <a:xfrm>
            <a:off x="1876320" y="4240440"/>
            <a:ext cx="1001880" cy="369000"/>
          </a:xfrm>
          <a:prstGeom prst="rect">
            <a:avLst/>
          </a:prstGeom>
          <a:noFill/>
          <a:ln w="0">
            <a:noFill/>
          </a:ln>
        </p:spPr>
        <p:style>
          <a:lnRef idx="0"/>
          <a:fillRef idx="0"/>
          <a:effectRef idx="0"/>
          <a:fontRef idx="minor"/>
        </p:style>
        <p:txBody>
          <a:bodyPr numCol="1" spcCol="0" anchor="t">
            <a:spAutoFit/>
          </a:bodyPr>
          <a:p>
            <a:pPr defTabSz="914400">
              <a:lnSpc>
                <a:spcPct val="100000"/>
              </a:lnSpc>
            </a:pPr>
            <a:r>
              <a:rPr lang="en-US" sz="1800" b="0" u="none" strike="noStrike">
                <a:solidFill>
                  <a:schemeClr val="lt1"/>
                </a:solidFill>
                <a:effectLst/>
                <a:uFillTx/>
                <a:latin typeface="Aptos"/>
              </a:rPr>
              <a:t>Church</a:t>
            </a:r>
            <a:endParaRPr lang="en-US" sz="1800" b="0" u="none" strike="noStrike">
              <a:solidFill>
                <a:srgbClr val="FFFFFF"/>
              </a:solidFill>
              <a:effectLst/>
              <a:uFillTx/>
              <a:latin typeface="Arial"/>
            </a:endParaRPr>
          </a:p>
        </p:txBody>
      </p:sp>
      <p:sp>
        <p:nvSpPr>
          <p:cNvPr id="133" name="TextBox 6"/>
          <p:cNvSpPr/>
          <p:nvPr/>
        </p:nvSpPr>
        <p:spPr>
          <a:xfrm>
            <a:off x="3838320" y="4240440"/>
            <a:ext cx="1001880" cy="369000"/>
          </a:xfrm>
          <a:prstGeom prst="rect">
            <a:avLst/>
          </a:prstGeom>
          <a:noFill/>
          <a:ln w="0">
            <a:noFill/>
          </a:ln>
        </p:spPr>
        <p:style>
          <a:lnRef idx="0"/>
          <a:fillRef idx="0"/>
          <a:effectRef idx="0"/>
          <a:fontRef idx="minor"/>
        </p:style>
        <p:txBody>
          <a:bodyPr numCol="1" spcCol="0" anchor="t">
            <a:spAutoFit/>
          </a:bodyPr>
          <a:p>
            <a:pPr defTabSz="914400">
              <a:lnSpc>
                <a:spcPct val="100000"/>
              </a:lnSpc>
            </a:pPr>
            <a:r>
              <a:rPr lang="en-US" sz="1800" b="0" u="none" strike="noStrike">
                <a:solidFill>
                  <a:schemeClr val="lt1"/>
                </a:solidFill>
                <a:effectLst/>
                <a:uFillTx/>
                <a:latin typeface="Aptos"/>
              </a:rPr>
              <a:t>State</a:t>
            </a:r>
            <a:endParaRPr lang="en-US" sz="1800" b="0" u="none" strike="noStrike">
              <a:solidFill>
                <a:srgbClr val="FFFFFF"/>
              </a:solidFill>
              <a:effectLst/>
              <a:uFillTx/>
              <a:latin typeface="Arial"/>
            </a:endParaRPr>
          </a:p>
        </p:txBody>
      </p:sp>
      <p:sp>
        <p:nvSpPr>
          <p:cNvPr id="134" name="TextBox 7"/>
          <p:cNvSpPr/>
          <p:nvPr/>
        </p:nvSpPr>
        <p:spPr>
          <a:xfrm>
            <a:off x="1866600" y="5326200"/>
            <a:ext cx="1001880" cy="369000"/>
          </a:xfrm>
          <a:prstGeom prst="rect">
            <a:avLst/>
          </a:prstGeom>
          <a:noFill/>
          <a:ln w="0">
            <a:noFill/>
          </a:ln>
        </p:spPr>
        <p:style>
          <a:lnRef idx="0"/>
          <a:fillRef idx="0"/>
          <a:effectRef idx="0"/>
          <a:fontRef idx="minor"/>
        </p:style>
        <p:txBody>
          <a:bodyPr numCol="1" spcCol="0" anchor="t">
            <a:spAutoFit/>
          </a:bodyPr>
          <a:p>
            <a:pPr defTabSz="914400">
              <a:lnSpc>
                <a:spcPct val="100000"/>
              </a:lnSpc>
            </a:pPr>
            <a:r>
              <a:rPr lang="en-US" sz="1800" b="0" u="none" strike="noStrike">
                <a:solidFill>
                  <a:schemeClr val="lt1"/>
                </a:solidFill>
                <a:effectLst/>
                <a:uFillTx/>
                <a:latin typeface="Aptos"/>
              </a:rPr>
              <a:t>Industry</a:t>
            </a:r>
            <a:endParaRPr lang="en-US" sz="1800" b="0" u="none" strike="noStrike">
              <a:solidFill>
                <a:srgbClr val="FFFFFF"/>
              </a:solidFill>
              <a:effectLst/>
              <a:uFillTx/>
              <a:latin typeface="Arial"/>
            </a:endParaRPr>
          </a:p>
        </p:txBody>
      </p:sp>
      <p:sp>
        <p:nvSpPr>
          <p:cNvPr id="135" name="TextBox 8"/>
          <p:cNvSpPr/>
          <p:nvPr/>
        </p:nvSpPr>
        <p:spPr>
          <a:xfrm>
            <a:off x="3828960" y="5326200"/>
            <a:ext cx="1001880" cy="369000"/>
          </a:xfrm>
          <a:prstGeom prst="rect">
            <a:avLst/>
          </a:prstGeom>
          <a:noFill/>
          <a:ln w="0">
            <a:noFill/>
          </a:ln>
        </p:spPr>
        <p:style>
          <a:lnRef idx="0"/>
          <a:fillRef idx="0"/>
          <a:effectRef idx="0"/>
          <a:fontRef idx="minor"/>
        </p:style>
        <p:txBody>
          <a:bodyPr numCol="1" spcCol="0" anchor="t">
            <a:spAutoFit/>
          </a:bodyPr>
          <a:p>
            <a:pPr defTabSz="914400">
              <a:lnSpc>
                <a:spcPct val="100000"/>
              </a:lnSpc>
            </a:pPr>
            <a:r>
              <a:rPr lang="en-US" sz="1800" b="0" u="none" strike="noStrike">
                <a:solidFill>
                  <a:schemeClr val="lt1"/>
                </a:solidFill>
                <a:effectLst/>
                <a:uFillTx/>
                <a:latin typeface="Aptos"/>
              </a:rPr>
              <a:t>Rural</a:t>
            </a:r>
            <a:endParaRPr lang="en-US" sz="1800" b="0" u="none" strike="noStrike">
              <a:solidFill>
                <a:srgbClr val="FFFFFF"/>
              </a:solidFill>
              <a:effectLst/>
              <a:uFillTx/>
              <a:latin typeface="Arial"/>
            </a:endParaRPr>
          </a:p>
        </p:txBody>
      </p:sp>
      <p:sp>
        <p:nvSpPr>
          <p:cNvPr id="136" name="TextBox 9"/>
          <p:cNvSpPr/>
          <p:nvPr/>
        </p:nvSpPr>
        <p:spPr>
          <a:xfrm>
            <a:off x="1847520" y="6440760"/>
            <a:ext cx="1001880" cy="369000"/>
          </a:xfrm>
          <a:prstGeom prst="rect">
            <a:avLst/>
          </a:prstGeom>
          <a:noFill/>
          <a:ln w="0">
            <a:noFill/>
          </a:ln>
        </p:spPr>
        <p:style>
          <a:lnRef idx="0"/>
          <a:fillRef idx="0"/>
          <a:effectRef idx="0"/>
          <a:fontRef idx="minor"/>
        </p:style>
        <p:txBody>
          <a:bodyPr numCol="1" spcCol="0" anchor="t">
            <a:spAutoFit/>
          </a:bodyPr>
          <a:p>
            <a:pPr defTabSz="914400">
              <a:lnSpc>
                <a:spcPct val="100000"/>
              </a:lnSpc>
            </a:pPr>
            <a:r>
              <a:rPr lang="en-US" sz="1800" b="0" u="none" strike="noStrike">
                <a:solidFill>
                  <a:schemeClr val="lt1"/>
                </a:solidFill>
                <a:effectLst/>
                <a:uFillTx/>
                <a:latin typeface="Aptos"/>
              </a:rPr>
              <a:t>Centre</a:t>
            </a:r>
            <a:endParaRPr lang="en-US" sz="1800" b="0" u="none" strike="noStrike">
              <a:solidFill>
                <a:srgbClr val="FFFFFF"/>
              </a:solidFill>
              <a:effectLst/>
              <a:uFillTx/>
              <a:latin typeface="Arial"/>
            </a:endParaRPr>
          </a:p>
        </p:txBody>
      </p:sp>
      <p:sp>
        <p:nvSpPr>
          <p:cNvPr id="137" name="TextBox 10"/>
          <p:cNvSpPr/>
          <p:nvPr/>
        </p:nvSpPr>
        <p:spPr>
          <a:xfrm>
            <a:off x="3714480" y="6440760"/>
            <a:ext cx="1182600" cy="369000"/>
          </a:xfrm>
          <a:prstGeom prst="rect">
            <a:avLst/>
          </a:prstGeom>
          <a:noFill/>
          <a:ln w="0">
            <a:noFill/>
          </a:ln>
        </p:spPr>
        <p:style>
          <a:lnRef idx="0"/>
          <a:fillRef idx="0"/>
          <a:effectRef idx="0"/>
          <a:fontRef idx="minor"/>
        </p:style>
        <p:txBody>
          <a:bodyPr numCol="1" spcCol="0" anchor="t">
            <a:spAutoFit/>
          </a:bodyPr>
          <a:p>
            <a:pPr defTabSz="914400">
              <a:lnSpc>
                <a:spcPct val="100000"/>
              </a:lnSpc>
            </a:pPr>
            <a:r>
              <a:rPr lang="en-US" sz="1800" b="0" u="none" strike="noStrike">
                <a:solidFill>
                  <a:schemeClr val="lt1"/>
                </a:solidFill>
                <a:effectLst/>
                <a:uFillTx/>
                <a:latin typeface="Aptos"/>
              </a:rPr>
              <a:t>Periphery</a:t>
            </a:r>
            <a:endParaRPr lang="en-US" sz="1800" b="0" u="none" strike="noStrike">
              <a:solidFill>
                <a:srgbClr val="FFFFFF"/>
              </a:solidFill>
              <a:effectLst/>
              <a:uFillTx/>
              <a:latin typeface="Arial"/>
            </a:endParaRPr>
          </a:p>
        </p:txBody>
      </p:sp>
      <p:sp>
        <p:nvSpPr>
          <p:cNvPr id="138" name="Oval 12"/>
          <p:cNvSpPr/>
          <p:nvPr/>
        </p:nvSpPr>
        <p:spPr>
          <a:xfrm>
            <a:off x="3813480" y="5682960"/>
            <a:ext cx="876960" cy="763560"/>
          </a:xfrm>
          <a:prstGeom prst="ellipse">
            <a:avLst/>
          </a:prstGeom>
          <a:solidFill>
            <a:srgbClr val="FF0000"/>
          </a:solidFill>
          <a:ln>
            <a:solidFill>
              <a:srgbClr val="092A38"/>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p>
            <a:endParaRPr lang="en-US" sz="1800" b="0" u="none" strike="noStrike">
              <a:solidFill>
                <a:schemeClr val="lt1"/>
              </a:solidFill>
              <a:effectLst/>
              <a:uFillTx/>
              <a:latin typeface="Aptos"/>
            </a:endParaRPr>
          </a:p>
        </p:txBody>
      </p:sp>
      <p:sp>
        <p:nvSpPr>
          <p:cNvPr id="139" name="Oval 13"/>
          <p:cNvSpPr/>
          <p:nvPr/>
        </p:nvSpPr>
        <p:spPr>
          <a:xfrm>
            <a:off x="4137120" y="5940360"/>
            <a:ext cx="229320" cy="239760"/>
          </a:xfrm>
          <a:prstGeom prst="ellipse">
            <a:avLst/>
          </a:prstGeom>
          <a:solidFill>
            <a:srgbClr val="0070C0"/>
          </a:solidFill>
          <a:ln>
            <a:solidFill>
              <a:srgbClr val="092A38"/>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p>
            <a:endParaRPr lang="en-US" sz="1800" b="0" u="none" strike="noStrike">
              <a:solidFill>
                <a:schemeClr val="lt1"/>
              </a:solidFill>
              <a:effectLst/>
              <a:uFillTx/>
              <a:latin typeface="Aptos"/>
            </a:endParaRPr>
          </a:p>
        </p:txBody>
      </p:sp>
      <p:pic>
        <p:nvPicPr>
          <p:cNvPr id="140" name="Picture 14" descr="Stein Rokkan Prize"/>
          <p:cNvPicPr/>
          <p:nvPr/>
        </p:nvPicPr>
        <p:blipFill>
          <a:blip r:embed="rId2"/>
          <a:stretch/>
        </p:blipFill>
        <p:spPr>
          <a:xfrm>
            <a:off x="6822000" y="3018240"/>
            <a:ext cx="3823920" cy="3265560"/>
          </a:xfrm>
          <a:prstGeom prst="rect">
            <a:avLst/>
          </a:prstGeom>
          <a:noFill/>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p>
            <a:pPr indent="0" algn="ctr" defTabSz="914400">
              <a:lnSpc>
                <a:spcPct val="90000"/>
              </a:lnSpc>
              <a:buNone/>
            </a:pPr>
            <a:r>
              <a:rPr lang="en-US" sz="4400" b="0" u="none" strike="noStrike">
                <a:solidFill>
                  <a:schemeClr val="lt1"/>
                </a:solidFill>
                <a:effectLst/>
                <a:uFillTx/>
                <a:latin typeface="Aptos Display"/>
              </a:rPr>
              <a:t>When do social divisions become cleavages?</a:t>
            </a:r>
            <a:endParaRPr lang="de-DE" sz="4400" b="0" u="none" strike="noStrike">
              <a:solidFill>
                <a:schemeClr val="lt1"/>
              </a:solidFill>
              <a:effectLst/>
              <a:uFillTx/>
              <a:latin typeface="Aptos Display"/>
            </a:endParaRPr>
          </a:p>
        </p:txBody>
      </p:sp>
      <p:sp>
        <p:nvSpPr>
          <p:cNvPr id="142" name="PlaceHolder 2"/>
          <p:cNvSpPr>
            <a:spLocks noGrp="1"/>
          </p:cNvSpPr>
          <p:nvPr>
            <p:ph/>
          </p:nvPr>
        </p:nvSpPr>
        <p:spPr>
          <a:xfrm>
            <a:off x="839880" y="1695600"/>
            <a:ext cx="5229360" cy="420840"/>
          </a:xfrm>
          <a:prstGeom prst="rect">
            <a:avLst/>
          </a:prstGeom>
          <a:noFill/>
          <a:ln w="0">
            <a:noFill/>
          </a:ln>
        </p:spPr>
        <p:txBody>
          <a:bodyPr lIns="91440" tIns="45720" rIns="91440" bIns="45720" anchor="b">
            <a:normAutofit/>
          </a:bodyPr>
          <a:p>
            <a:pPr indent="0" algn="ctr" defTabSz="914400">
              <a:lnSpc>
                <a:spcPct val="90000"/>
              </a:lnSpc>
              <a:spcBef>
                <a:spcPts val="1001"/>
              </a:spcBef>
              <a:buNone/>
              <a:tabLst>
                <a:tab pos="0" algn="l"/>
              </a:tabLst>
            </a:pPr>
            <a:r>
              <a:rPr lang="en-US" sz="2400" b="1" u="none" strike="noStrike">
                <a:solidFill>
                  <a:schemeClr val="lt1"/>
                </a:solidFill>
                <a:effectLst/>
                <a:uFillTx/>
                <a:latin typeface="Aptos"/>
              </a:rPr>
              <a:t>Ruritania</a:t>
            </a:r>
            <a:endParaRPr lang="de-DE" sz="2400" b="0" u="none" strike="noStrike">
              <a:solidFill>
                <a:schemeClr val="lt1"/>
              </a:solidFill>
              <a:effectLst/>
              <a:uFillTx/>
              <a:latin typeface="Aptos"/>
            </a:endParaRPr>
          </a:p>
        </p:txBody>
      </p:sp>
      <p:sp>
        <p:nvSpPr>
          <p:cNvPr id="143" name="PlaceHolder 3"/>
          <p:cNvSpPr>
            <a:spLocks noGrp="1"/>
          </p:cNvSpPr>
          <p:nvPr>
            <p:ph/>
          </p:nvPr>
        </p:nvSpPr>
        <p:spPr>
          <a:xfrm>
            <a:off x="227520" y="2117520"/>
            <a:ext cx="5841000" cy="4071600"/>
          </a:xfrm>
          <a:prstGeom prst="rect">
            <a:avLst/>
          </a:prstGeom>
          <a:noFill/>
          <a:ln w="0">
            <a:noFill/>
          </a:ln>
        </p:spPr>
        <p:txBody>
          <a:bodyPr lIns="91440" tIns="45720" rIns="91440" bIns="45720" anchor="t">
            <a:noAutofit/>
          </a:bodyPr>
          <a:p>
            <a:pPr indent="0" algn="just" defTabSz="914400">
              <a:lnSpc>
                <a:spcPct val="90000"/>
              </a:lnSpc>
              <a:spcBef>
                <a:spcPts val="1001"/>
              </a:spcBef>
              <a:buNone/>
              <a:tabLst>
                <a:tab pos="0" algn="l"/>
              </a:tabLst>
            </a:pPr>
            <a:r>
              <a:rPr lang="en-US" sz="2000" b="0" u="none" strike="noStrike">
                <a:solidFill>
                  <a:schemeClr val="lt1"/>
                </a:solidFill>
                <a:effectLst/>
                <a:uFillTx/>
                <a:latin typeface="Aptos"/>
                <a:ea typeface="Aptos"/>
              </a:rPr>
              <a:t>Ruritania is divided between Nordland, where most people speak the sharp‑sounding Ruric language, and the southern province of Valdora, where the softer Romance‑like tongue Valdorik dominates. The capital, Brünnheim, sits uneasily on the border between the two, claimed symbolically by both communities. The country is also split religiously between about half the population following the old Hill Church and a large secular minority concentrated in the industrial north. However, the north is significantly wealthier than the agrarian south. Political parties are organized almost entirely along Nordland–Valdora lines, leading to fragmented coalitions and frequent cabinet crises.</a:t>
            </a:r>
            <a:endParaRPr lang="de-DE" sz="2000" b="0" u="none" strike="noStrike">
              <a:solidFill>
                <a:schemeClr val="lt1"/>
              </a:solidFill>
              <a:effectLst/>
              <a:uFillTx/>
              <a:latin typeface="Aptos"/>
            </a:endParaRPr>
          </a:p>
        </p:txBody>
      </p:sp>
      <p:sp>
        <p:nvSpPr>
          <p:cNvPr id="144" name="PlaceHolder 4"/>
          <p:cNvSpPr>
            <a:spLocks noGrp="1"/>
          </p:cNvSpPr>
          <p:nvPr>
            <p:ph/>
          </p:nvPr>
        </p:nvSpPr>
        <p:spPr>
          <a:xfrm>
            <a:off x="6114600" y="1695600"/>
            <a:ext cx="5240160" cy="420840"/>
          </a:xfrm>
          <a:prstGeom prst="rect">
            <a:avLst/>
          </a:prstGeom>
          <a:noFill/>
          <a:ln w="0">
            <a:noFill/>
          </a:ln>
        </p:spPr>
        <p:txBody>
          <a:bodyPr lIns="91440" tIns="45720" rIns="91440" bIns="45720" anchor="b">
            <a:normAutofit/>
          </a:bodyPr>
          <a:p>
            <a:pPr indent="0" algn="ctr" defTabSz="914400">
              <a:lnSpc>
                <a:spcPct val="90000"/>
              </a:lnSpc>
              <a:spcBef>
                <a:spcPts val="1001"/>
              </a:spcBef>
              <a:buNone/>
              <a:tabLst>
                <a:tab pos="0" algn="l"/>
              </a:tabLst>
            </a:pPr>
            <a:r>
              <a:rPr lang="en-US" sz="2400" b="1" u="none" strike="noStrike">
                <a:solidFill>
                  <a:schemeClr val="lt1"/>
                </a:solidFill>
                <a:effectLst/>
                <a:uFillTx/>
                <a:latin typeface="Aptos"/>
              </a:rPr>
              <a:t>Novaya Zembla</a:t>
            </a:r>
            <a:endParaRPr lang="de-DE" sz="2400" b="0" u="none" strike="noStrike">
              <a:solidFill>
                <a:schemeClr val="lt1"/>
              </a:solidFill>
              <a:effectLst/>
              <a:uFillTx/>
              <a:latin typeface="Aptos"/>
            </a:endParaRPr>
          </a:p>
        </p:txBody>
      </p:sp>
      <p:sp>
        <p:nvSpPr>
          <p:cNvPr id="145" name="PlaceHolder 5"/>
          <p:cNvSpPr>
            <a:spLocks noGrp="1"/>
          </p:cNvSpPr>
          <p:nvPr>
            <p:ph/>
          </p:nvPr>
        </p:nvSpPr>
        <p:spPr>
          <a:xfrm>
            <a:off x="6115320" y="2117520"/>
            <a:ext cx="5838120" cy="4071600"/>
          </a:xfrm>
          <a:prstGeom prst="rect">
            <a:avLst/>
          </a:prstGeom>
          <a:noFill/>
          <a:ln w="0">
            <a:noFill/>
          </a:ln>
        </p:spPr>
        <p:txBody>
          <a:bodyPr lIns="91440" tIns="45720" rIns="91440" bIns="45720" anchor="t">
            <a:noAutofit/>
          </a:bodyPr>
          <a:p>
            <a:pPr indent="0" algn="just" defTabSz="914400">
              <a:lnSpc>
                <a:spcPct val="90000"/>
              </a:lnSpc>
              <a:spcBef>
                <a:spcPts val="1001"/>
              </a:spcBef>
              <a:buNone/>
              <a:tabLst>
                <a:tab pos="0" algn="l"/>
              </a:tabLst>
            </a:pPr>
            <a:r>
              <a:rPr lang="en-US" sz="2000" b="0" u="none" strike="noStrike">
                <a:solidFill>
                  <a:schemeClr val="lt1"/>
                </a:solidFill>
                <a:effectLst/>
                <a:uFillTx/>
                <a:latin typeface="Aptos"/>
                <a:ea typeface="Aptos"/>
              </a:rPr>
              <a:t>Novaya Zemblaya is divided by both language and religion: about two‑thirds of the population speak the clipped Slavic‑based Zemblan, one quarter speak the melodious Romanzh, and a small minority use the northern tongue Kjoric. Most provinces are linguistically homogeneous, yet within each language there are distinct regional dialects and a mix of faiths, including the Old Church and the Reformed Communion . Merchants and farmers from different language and religious groups often share the same economic interests in alpine tourism and offshore banking, further cutting across these divisions. No single city dominates national life: the lake cities of Lyst, Vorengradt, and Bellemar share federal institutions, and most Zemblayans identify strongly with the republic itself.</a:t>
            </a:r>
            <a:endParaRPr lang="de-DE" sz="2000" b="0" u="none" strike="noStrike">
              <a:solidFill>
                <a:schemeClr val="lt1"/>
              </a:solidFill>
              <a:effectLst/>
              <a:uFillTx/>
              <a:latin typeface="Aptos"/>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p>
            <a:pPr indent="0" algn="ctr" defTabSz="914400">
              <a:lnSpc>
                <a:spcPct val="90000"/>
              </a:lnSpc>
              <a:buNone/>
            </a:pPr>
            <a:r>
              <a:rPr lang="en-US" sz="4400" b="0" u="none" strike="noStrike">
                <a:solidFill>
                  <a:schemeClr val="lt1"/>
                </a:solidFill>
                <a:effectLst/>
                <a:uFillTx/>
                <a:latin typeface="Aptos Display"/>
              </a:rPr>
              <a:t>When do social divisions become cleavages?</a:t>
            </a:r>
            <a:endParaRPr lang="de-DE" sz="4400" b="0" u="none" strike="noStrike">
              <a:solidFill>
                <a:schemeClr val="lt1"/>
              </a:solidFill>
              <a:effectLst/>
              <a:uFillTx/>
              <a:latin typeface="Aptos Display"/>
            </a:endParaRPr>
          </a:p>
        </p:txBody>
      </p:sp>
      <p:sp>
        <p:nvSpPr>
          <p:cNvPr id="147" name="PlaceHolder 2"/>
          <p:cNvSpPr>
            <a:spLocks noGrp="1"/>
          </p:cNvSpPr>
          <p:nvPr>
            <p:ph/>
          </p:nvPr>
        </p:nvSpPr>
        <p:spPr>
          <a:xfrm>
            <a:off x="839880" y="1695600"/>
            <a:ext cx="5229360" cy="420840"/>
          </a:xfrm>
          <a:prstGeom prst="rect">
            <a:avLst/>
          </a:prstGeom>
          <a:noFill/>
          <a:ln w="0">
            <a:noFill/>
          </a:ln>
        </p:spPr>
        <p:txBody>
          <a:bodyPr lIns="91440" tIns="45720" rIns="91440" bIns="45720" anchor="b">
            <a:normAutofit/>
          </a:bodyPr>
          <a:p>
            <a:pPr indent="0" algn="ctr" defTabSz="914400">
              <a:lnSpc>
                <a:spcPct val="90000"/>
              </a:lnSpc>
              <a:spcBef>
                <a:spcPts val="1001"/>
              </a:spcBef>
              <a:buNone/>
              <a:tabLst>
                <a:tab pos="0" algn="l"/>
              </a:tabLst>
            </a:pPr>
            <a:r>
              <a:rPr lang="en-US" sz="2400" b="1" u="none" strike="noStrike">
                <a:solidFill>
                  <a:schemeClr val="lt1"/>
                </a:solidFill>
                <a:effectLst/>
                <a:uFillTx/>
                <a:latin typeface="Aptos"/>
              </a:rPr>
              <a:t>Ruritania</a:t>
            </a:r>
            <a:endParaRPr lang="de-DE" sz="2400" b="0" u="none" strike="noStrike">
              <a:solidFill>
                <a:schemeClr val="lt1"/>
              </a:solidFill>
              <a:effectLst/>
              <a:uFillTx/>
              <a:latin typeface="Aptos"/>
            </a:endParaRPr>
          </a:p>
        </p:txBody>
      </p:sp>
      <p:sp>
        <p:nvSpPr>
          <p:cNvPr id="148" name="PlaceHolder 3"/>
          <p:cNvSpPr>
            <a:spLocks noGrp="1"/>
          </p:cNvSpPr>
          <p:nvPr>
            <p:ph/>
          </p:nvPr>
        </p:nvSpPr>
        <p:spPr>
          <a:xfrm>
            <a:off x="227520" y="2117520"/>
            <a:ext cx="5841000" cy="4071600"/>
          </a:xfrm>
          <a:prstGeom prst="rect">
            <a:avLst/>
          </a:prstGeom>
          <a:noFill/>
          <a:ln w="0">
            <a:noFill/>
          </a:ln>
        </p:spPr>
        <p:txBody>
          <a:bodyPr lIns="91440" tIns="45720" rIns="91440" bIns="45720" anchor="t">
            <a:noAutofit/>
          </a:bodyPr>
          <a:p>
            <a:pPr indent="0" algn="just" defTabSz="914400">
              <a:lnSpc>
                <a:spcPct val="90000"/>
              </a:lnSpc>
              <a:spcBef>
                <a:spcPts val="1001"/>
              </a:spcBef>
              <a:buNone/>
              <a:tabLst>
                <a:tab pos="0" algn="l"/>
              </a:tabLst>
            </a:pPr>
            <a:r>
              <a:rPr lang="en-US" sz="2000" b="0" u="none" strike="noStrike">
                <a:solidFill>
                  <a:schemeClr val="lt1"/>
                </a:solidFill>
                <a:effectLst/>
                <a:uFillTx/>
                <a:latin typeface="Aptos"/>
                <a:ea typeface="Aptos"/>
              </a:rPr>
              <a:t>Ruritania is divided between </a:t>
            </a:r>
            <a:r>
              <a:rPr lang="en-US" sz="2000" b="1" u="none" strike="noStrike">
                <a:solidFill>
                  <a:schemeClr val="lt1"/>
                </a:solidFill>
                <a:effectLst/>
                <a:uFillTx/>
                <a:latin typeface="Aptos"/>
                <a:ea typeface="Aptos"/>
              </a:rPr>
              <a:t>Nordland</a:t>
            </a:r>
            <a:r>
              <a:rPr lang="en-US" sz="2000" b="0" u="none" strike="noStrike">
                <a:solidFill>
                  <a:schemeClr val="lt1"/>
                </a:solidFill>
                <a:effectLst/>
                <a:uFillTx/>
                <a:latin typeface="Aptos"/>
                <a:ea typeface="Aptos"/>
              </a:rPr>
              <a:t>, where most people speak the sharp‑sounding Ruric </a:t>
            </a:r>
            <a:r>
              <a:rPr lang="en-US" sz="2000" b="1" u="none" strike="noStrike">
                <a:solidFill>
                  <a:schemeClr val="lt1"/>
                </a:solidFill>
                <a:effectLst/>
                <a:uFillTx/>
                <a:latin typeface="Aptos"/>
                <a:ea typeface="Aptos"/>
              </a:rPr>
              <a:t>language</a:t>
            </a:r>
            <a:r>
              <a:rPr lang="en-US" sz="2000" b="0" u="none" strike="noStrike">
                <a:solidFill>
                  <a:schemeClr val="lt1"/>
                </a:solidFill>
                <a:effectLst/>
                <a:uFillTx/>
                <a:latin typeface="Aptos"/>
                <a:ea typeface="Aptos"/>
              </a:rPr>
              <a:t>, and the southern province of </a:t>
            </a:r>
            <a:r>
              <a:rPr lang="en-US" sz="2000" b="1" u="none" strike="noStrike">
                <a:solidFill>
                  <a:schemeClr val="lt1"/>
                </a:solidFill>
                <a:effectLst/>
                <a:uFillTx/>
                <a:latin typeface="Aptos"/>
                <a:ea typeface="Aptos"/>
              </a:rPr>
              <a:t>Valdora</a:t>
            </a:r>
            <a:r>
              <a:rPr lang="en-US" sz="2000" b="0" u="none" strike="noStrike">
                <a:solidFill>
                  <a:schemeClr val="lt1"/>
                </a:solidFill>
                <a:effectLst/>
                <a:uFillTx/>
                <a:latin typeface="Aptos"/>
                <a:ea typeface="Aptos"/>
              </a:rPr>
              <a:t>, where the softer Romance‑like tongue Valdorik dominates. The capital, Brünnheim, sits uneasily on the border between the two, claimed symbolically by both communities. The country is also split </a:t>
            </a:r>
            <a:r>
              <a:rPr lang="en-US" sz="2000" b="1" u="none" strike="noStrike">
                <a:solidFill>
                  <a:schemeClr val="lt1"/>
                </a:solidFill>
                <a:effectLst/>
                <a:uFillTx/>
                <a:latin typeface="Aptos"/>
                <a:ea typeface="Aptos"/>
              </a:rPr>
              <a:t>religiously </a:t>
            </a:r>
            <a:r>
              <a:rPr lang="en-US" sz="2000" b="0" u="none" strike="noStrike">
                <a:solidFill>
                  <a:schemeClr val="lt1"/>
                </a:solidFill>
                <a:effectLst/>
                <a:uFillTx/>
                <a:latin typeface="Aptos"/>
                <a:ea typeface="Aptos"/>
              </a:rPr>
              <a:t>between about half the population following the old Hill Church and a large secular minority concentrated in the industrial north. Howe</a:t>
            </a:r>
            <a:r>
              <a:rPr lang="en-US" sz="2000" b="1" u="none" strike="noStrike">
                <a:solidFill>
                  <a:schemeClr val="lt1"/>
                </a:solidFill>
                <a:effectLst/>
                <a:uFillTx/>
                <a:latin typeface="Aptos"/>
                <a:ea typeface="Aptos"/>
              </a:rPr>
              <a:t>ver, the north is significantly wealthier than the agrarian south</a:t>
            </a:r>
            <a:r>
              <a:rPr lang="en-US" sz="2000" b="0" u="none" strike="noStrike">
                <a:solidFill>
                  <a:schemeClr val="lt1"/>
                </a:solidFill>
                <a:effectLst/>
                <a:uFillTx/>
                <a:latin typeface="Aptos"/>
                <a:ea typeface="Aptos"/>
              </a:rPr>
              <a:t>.</a:t>
            </a:r>
            <a:r>
              <a:rPr lang="en-US" sz="2000" b="1" u="none" strike="noStrike">
                <a:solidFill>
                  <a:schemeClr val="lt1"/>
                </a:solidFill>
                <a:effectLst/>
                <a:uFillTx/>
                <a:latin typeface="Aptos"/>
                <a:ea typeface="Aptos"/>
              </a:rPr>
              <a:t> Political parties are organized almost entirely along Nordland–Valdora lines, leading to fragmented coalitions and frequent cabinet crises.</a:t>
            </a:r>
            <a:endParaRPr lang="de-DE" sz="2000" b="0" u="none" strike="noStrike">
              <a:solidFill>
                <a:schemeClr val="lt1"/>
              </a:solidFill>
              <a:effectLst/>
              <a:uFillTx/>
              <a:latin typeface="Aptos"/>
            </a:endParaRPr>
          </a:p>
        </p:txBody>
      </p:sp>
      <p:sp>
        <p:nvSpPr>
          <p:cNvPr id="149" name="PlaceHolder 4"/>
          <p:cNvSpPr>
            <a:spLocks noGrp="1"/>
          </p:cNvSpPr>
          <p:nvPr>
            <p:ph/>
          </p:nvPr>
        </p:nvSpPr>
        <p:spPr>
          <a:xfrm>
            <a:off x="6114600" y="1695600"/>
            <a:ext cx="5240160" cy="420840"/>
          </a:xfrm>
          <a:prstGeom prst="rect">
            <a:avLst/>
          </a:prstGeom>
          <a:noFill/>
          <a:ln w="0">
            <a:noFill/>
          </a:ln>
        </p:spPr>
        <p:txBody>
          <a:bodyPr lIns="91440" tIns="45720" rIns="91440" bIns="45720" anchor="b">
            <a:normAutofit/>
          </a:bodyPr>
          <a:p>
            <a:pPr indent="0" algn="ctr" defTabSz="914400">
              <a:lnSpc>
                <a:spcPct val="90000"/>
              </a:lnSpc>
              <a:spcBef>
                <a:spcPts val="1001"/>
              </a:spcBef>
              <a:buNone/>
              <a:tabLst>
                <a:tab pos="0" algn="l"/>
              </a:tabLst>
            </a:pPr>
            <a:r>
              <a:rPr lang="en-US" sz="2400" b="1" u="none" strike="noStrike">
                <a:solidFill>
                  <a:schemeClr val="lt1"/>
                </a:solidFill>
                <a:effectLst/>
                <a:uFillTx/>
                <a:latin typeface="Aptos"/>
              </a:rPr>
              <a:t>Novaya Zembla</a:t>
            </a:r>
            <a:endParaRPr lang="de-DE" sz="2400" b="0" u="none" strike="noStrike">
              <a:solidFill>
                <a:schemeClr val="lt1"/>
              </a:solidFill>
              <a:effectLst/>
              <a:uFillTx/>
              <a:latin typeface="Aptos"/>
            </a:endParaRPr>
          </a:p>
        </p:txBody>
      </p:sp>
      <p:sp>
        <p:nvSpPr>
          <p:cNvPr id="150" name="PlaceHolder 5"/>
          <p:cNvSpPr>
            <a:spLocks noGrp="1"/>
          </p:cNvSpPr>
          <p:nvPr>
            <p:ph/>
          </p:nvPr>
        </p:nvSpPr>
        <p:spPr>
          <a:xfrm>
            <a:off x="6115320" y="2117520"/>
            <a:ext cx="5838120" cy="4071600"/>
          </a:xfrm>
          <a:prstGeom prst="rect">
            <a:avLst/>
          </a:prstGeom>
          <a:noFill/>
          <a:ln w="0">
            <a:noFill/>
          </a:ln>
        </p:spPr>
        <p:txBody>
          <a:bodyPr lIns="91440" tIns="45720" rIns="91440" bIns="45720" anchor="t">
            <a:noAutofit/>
          </a:bodyPr>
          <a:p>
            <a:pPr indent="0" algn="just" defTabSz="914400">
              <a:lnSpc>
                <a:spcPct val="90000"/>
              </a:lnSpc>
              <a:spcBef>
                <a:spcPts val="1001"/>
              </a:spcBef>
              <a:buNone/>
              <a:tabLst>
                <a:tab pos="0" algn="l"/>
              </a:tabLst>
            </a:pPr>
            <a:r>
              <a:rPr lang="en-US" sz="2000" b="0" u="none" strike="noStrike">
                <a:solidFill>
                  <a:schemeClr val="lt1"/>
                </a:solidFill>
                <a:effectLst/>
                <a:uFillTx/>
                <a:latin typeface="Aptos"/>
                <a:ea typeface="Aptos"/>
              </a:rPr>
              <a:t>Novaya Zemblaya is divided by both </a:t>
            </a:r>
            <a:r>
              <a:rPr lang="en-US" sz="2000" b="1" u="none" strike="noStrike">
                <a:solidFill>
                  <a:schemeClr val="lt1"/>
                </a:solidFill>
                <a:effectLst/>
                <a:uFillTx/>
                <a:latin typeface="Aptos"/>
                <a:ea typeface="Aptos"/>
              </a:rPr>
              <a:t>language </a:t>
            </a:r>
            <a:r>
              <a:rPr lang="en-US" sz="2000" b="0" u="none" strike="noStrike">
                <a:solidFill>
                  <a:schemeClr val="lt1"/>
                </a:solidFill>
                <a:effectLst/>
                <a:uFillTx/>
                <a:latin typeface="Aptos"/>
                <a:ea typeface="Aptos"/>
              </a:rPr>
              <a:t>and </a:t>
            </a:r>
            <a:r>
              <a:rPr lang="en-US" sz="2000" b="1" u="none" strike="noStrike">
                <a:solidFill>
                  <a:schemeClr val="lt1"/>
                </a:solidFill>
                <a:effectLst/>
                <a:uFillTx/>
                <a:latin typeface="Aptos"/>
                <a:ea typeface="Aptos"/>
              </a:rPr>
              <a:t>religion</a:t>
            </a:r>
            <a:r>
              <a:rPr lang="en-US" sz="2000" b="0" u="none" strike="noStrike">
                <a:solidFill>
                  <a:schemeClr val="lt1"/>
                </a:solidFill>
                <a:effectLst/>
                <a:uFillTx/>
                <a:latin typeface="Aptos"/>
                <a:ea typeface="Aptos"/>
              </a:rPr>
              <a:t>: about two‑thirds of the population speak the clipped Slavic‑based Zemblan, one quarter speak the melodious Romanzh, and a small minority use the northern tongue Kjoric. Most provinces are </a:t>
            </a:r>
            <a:r>
              <a:rPr lang="en-US" sz="2000" b="1" u="none" strike="noStrike">
                <a:solidFill>
                  <a:schemeClr val="lt1"/>
                </a:solidFill>
                <a:effectLst/>
                <a:uFillTx/>
                <a:latin typeface="Aptos"/>
                <a:ea typeface="Aptos"/>
              </a:rPr>
              <a:t>linguistically homogeneous</a:t>
            </a:r>
            <a:r>
              <a:rPr lang="en-US" sz="2000" b="0" u="none" strike="noStrike">
                <a:solidFill>
                  <a:schemeClr val="lt1"/>
                </a:solidFill>
                <a:effectLst/>
                <a:uFillTx/>
                <a:latin typeface="Aptos"/>
                <a:ea typeface="Aptos"/>
              </a:rPr>
              <a:t>, yet within each language there are distinct regional dialects and </a:t>
            </a:r>
            <a:r>
              <a:rPr lang="en-US" sz="2000" b="1" u="none" strike="noStrike">
                <a:solidFill>
                  <a:schemeClr val="lt1"/>
                </a:solidFill>
                <a:effectLst/>
                <a:uFillTx/>
                <a:latin typeface="Aptos"/>
                <a:ea typeface="Aptos"/>
              </a:rPr>
              <a:t>a mix of faiths</a:t>
            </a:r>
            <a:r>
              <a:rPr lang="en-US" sz="2000" b="0" u="none" strike="noStrike">
                <a:solidFill>
                  <a:schemeClr val="lt1"/>
                </a:solidFill>
                <a:effectLst/>
                <a:uFillTx/>
                <a:latin typeface="Aptos"/>
                <a:ea typeface="Aptos"/>
              </a:rPr>
              <a:t>, including the Old Church and the Reformed Communion . Merchants and farmers from different language and religious groups often </a:t>
            </a:r>
            <a:r>
              <a:rPr lang="en-US" sz="2000" b="1" u="none" strike="noStrike">
                <a:solidFill>
                  <a:schemeClr val="lt1"/>
                </a:solidFill>
                <a:effectLst/>
                <a:uFillTx/>
                <a:latin typeface="Aptos"/>
                <a:ea typeface="Aptos"/>
              </a:rPr>
              <a:t>share the same economic interests</a:t>
            </a:r>
            <a:r>
              <a:rPr lang="en-US" sz="2000" b="0" u="none" strike="noStrike">
                <a:solidFill>
                  <a:schemeClr val="lt1"/>
                </a:solidFill>
                <a:effectLst/>
                <a:uFillTx/>
                <a:latin typeface="Aptos"/>
                <a:ea typeface="Aptos"/>
              </a:rPr>
              <a:t> in alpine tourism and offshore banking, further cutting across these divisions. No single city dominates national life: the lake cities of Lyst, Vorengradt, and Bellemar share federal institutions, and most Zemblayans i</a:t>
            </a:r>
            <a:r>
              <a:rPr lang="en-US" sz="2000" b="1" u="none" strike="noStrike">
                <a:solidFill>
                  <a:schemeClr val="lt1"/>
                </a:solidFill>
                <a:effectLst/>
                <a:uFillTx/>
                <a:latin typeface="Aptos"/>
                <a:ea typeface="Aptos"/>
              </a:rPr>
              <a:t>dentify strongly with the republic itself.</a:t>
            </a:r>
            <a:endParaRPr lang="de-DE" sz="2000" b="0" u="none" strike="noStrike">
              <a:solidFill>
                <a:schemeClr val="lt1"/>
              </a:solidFill>
              <a:effectLst/>
              <a:uFillTx/>
              <a:latin typeface="Aptos"/>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PlaceHolder 1"/>
          <p:cNvSpPr>
            <a:spLocks noGrp="1"/>
          </p:cNvSpPr>
          <p:nvPr>
            <p:ph type="title"/>
          </p:nvPr>
        </p:nvSpPr>
        <p:spPr>
          <a:xfrm>
            <a:off x="549720" y="2682720"/>
            <a:ext cx="11104200" cy="1325160"/>
          </a:xfrm>
          <a:prstGeom prst="rect">
            <a:avLst/>
          </a:prstGeom>
          <a:noFill/>
          <a:ln w="0">
            <a:noFill/>
          </a:ln>
        </p:spPr>
        <p:txBody>
          <a:bodyPr lIns="91440" tIns="45720" rIns="91440" bIns="45720" anchor="ctr">
            <a:noAutofit/>
          </a:bodyPr>
          <a:p>
            <a:pPr indent="0" algn="ctr" defTabSz="914400">
              <a:lnSpc>
                <a:spcPct val="90000"/>
              </a:lnSpc>
              <a:buNone/>
            </a:pPr>
            <a:r>
              <a:rPr lang="en-US" sz="7200" b="0" u="none" strike="noStrike">
                <a:solidFill>
                  <a:schemeClr val="lt1"/>
                </a:solidFill>
                <a:effectLst/>
                <a:uFillTx/>
                <a:latin typeface="Aptos Display"/>
              </a:rPr>
              <a:t>Cross-cutting cleavages can moderate differences, reinforcing cleavages can exacerbate them into conflict</a:t>
            </a:r>
            <a:endParaRPr lang="de-DE" sz="7200" b="0" u="none" strike="noStrike">
              <a:solidFill>
                <a:schemeClr val="lt1"/>
              </a:solidFill>
              <a:effectLst/>
              <a:uFillTx/>
              <a:latin typeface="Aptos Display"/>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2" name="Picture 1"/>
          <p:cNvPicPr/>
          <p:nvPr/>
        </p:nvPicPr>
        <p:blipFill>
          <a:blip r:embed="rId1"/>
          <a:stretch/>
        </p:blipFill>
        <p:spPr>
          <a:xfrm>
            <a:off x="1883160" y="0"/>
            <a:ext cx="8425440" cy="6282720"/>
          </a:xfrm>
          <a:prstGeom prst="rect">
            <a:avLst/>
          </a:prstGeom>
          <a:noFill/>
          <a:ln w="0">
            <a:noFill/>
          </a:ln>
        </p:spPr>
      </p:pic>
      <p:sp>
        <p:nvSpPr>
          <p:cNvPr id="153" name="TextBox 2"/>
          <p:cNvSpPr/>
          <p:nvPr/>
        </p:nvSpPr>
        <p:spPr>
          <a:xfrm>
            <a:off x="1883520" y="6275880"/>
            <a:ext cx="8424720" cy="923040"/>
          </a:xfrm>
          <a:prstGeom prst="rect">
            <a:avLst/>
          </a:prstGeom>
          <a:noFill/>
          <a:ln w="0">
            <a:noFill/>
          </a:ln>
        </p:spPr>
        <p:style>
          <a:lnRef idx="0"/>
          <a:fillRef idx="0"/>
          <a:effectRef idx="0"/>
          <a:fontRef idx="minor"/>
        </p:style>
        <p:txBody>
          <a:bodyPr numCol="1" spcCol="0" horzOverflow="overflow" anchor="t">
            <a:spAutoFit/>
          </a:bodyPr>
          <a:p>
            <a:pPr defTabSz="914400">
              <a:lnSpc>
                <a:spcPct val="100000"/>
              </a:lnSpc>
            </a:pPr>
            <a:r>
              <a:rPr lang="en-US" sz="1800" b="0" u="sng" strike="noStrike">
                <a:solidFill>
                  <a:schemeClr val="lt1"/>
                </a:solidFill>
                <a:effectLst/>
                <a:uFillTx/>
                <a:latin typeface="Aptos"/>
                <a:hlinkClick r:id="rId2"/>
              </a:rPr>
              <a:t>https://glasgowguardian.co.uk/2025/03/02/can-the-old-firm-be-separated-from-the-religious-and-political-roots-of-its-founding/</a:t>
            </a:r>
            <a:r>
              <a:rPr lang="en-US" sz="1800" b="0" u="none" strike="noStrike">
                <a:solidFill>
                  <a:schemeClr val="lt1"/>
                </a:solidFill>
                <a:effectLst/>
                <a:uFillTx/>
                <a:latin typeface="Aptos"/>
              </a:rPr>
              <a:t> </a:t>
            </a:r>
            <a:endParaRPr lang="en-US" sz="1800" b="0" u="none" strike="noStrike">
              <a:solidFill>
                <a:srgbClr val="FFFFFF"/>
              </a:solidFill>
              <a:effectLst/>
              <a:uFillTx/>
              <a:latin typeface="Arial"/>
            </a:endParaRPr>
          </a:p>
          <a:p>
            <a:pPr algn="ctr" defTabSz="914400">
              <a:lnSpc>
                <a:spcPct val="100000"/>
              </a:lnSpc>
            </a:pPr>
            <a:endParaRPr lang="en-US"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ctr" defTabSz="914400">
              <a:lnSpc>
                <a:spcPct val="90000"/>
              </a:lnSpc>
              <a:buNone/>
            </a:pPr>
            <a:r>
              <a:rPr lang="en-US" sz="4400" b="0" u="none" strike="noStrike">
                <a:solidFill>
                  <a:schemeClr val="lt1"/>
                </a:solidFill>
                <a:effectLst/>
                <a:uFillTx/>
                <a:latin typeface="Aptos Display"/>
              </a:rPr>
              <a:t>From pillarization...</a:t>
            </a:r>
            <a:endParaRPr lang="de-DE" sz="4400" b="0" u="none" strike="noStrike">
              <a:solidFill>
                <a:schemeClr val="lt1"/>
              </a:solidFill>
              <a:effectLst/>
              <a:uFillTx/>
              <a:latin typeface="Aptos Display"/>
            </a:endParaRPr>
          </a:p>
        </p:txBody>
      </p:sp>
      <p:pic>
        <p:nvPicPr>
          <p:cNvPr id="155" name="Content Placeholder 5" descr="Whatever happened to the Dutch Left? | Alliance Europa"/>
          <p:cNvPicPr/>
          <p:nvPr/>
        </p:nvPicPr>
        <p:blipFill>
          <a:blip r:embed="rId1"/>
          <a:stretch/>
        </p:blipFill>
        <p:spPr>
          <a:xfrm>
            <a:off x="4739400" y="1710720"/>
            <a:ext cx="6365160" cy="4350960"/>
          </a:xfrm>
          <a:prstGeom prst="rect">
            <a:avLst/>
          </a:prstGeom>
          <a:noFill/>
          <a:ln w="0">
            <a:noFill/>
          </a:ln>
        </p:spPr>
      </p:pic>
      <p:sp>
        <p:nvSpPr>
          <p:cNvPr id="156" name="Content Placeholder 2"/>
          <p:cNvSpPr/>
          <p:nvPr/>
        </p:nvSpPr>
        <p:spPr>
          <a:xfrm>
            <a:off x="838080" y="2817720"/>
            <a:ext cx="3887280" cy="2970720"/>
          </a:xfrm>
          <a:prstGeom prst="rect">
            <a:avLst/>
          </a:prstGeom>
          <a:noFill/>
          <a:ln w="0">
            <a:noFill/>
          </a:ln>
        </p:spPr>
        <p:style>
          <a:lnRef idx="0"/>
          <a:fillRef idx="0"/>
          <a:effectRef idx="0"/>
          <a:fontRef idx="minor"/>
        </p:style>
        <p:txBody>
          <a:bodyPr anchor="t">
            <a:normAutofit/>
          </a:bodyPr>
          <a:p>
            <a:pPr defTabSz="914400">
              <a:lnSpc>
                <a:spcPct val="90000"/>
              </a:lnSpc>
              <a:spcBef>
                <a:spcPts val="1001"/>
              </a:spcBef>
              <a:tabLst>
                <a:tab pos="0" algn="l"/>
              </a:tabLst>
            </a:pPr>
            <a:r>
              <a:rPr lang="en-US" sz="2800" b="0" u="none" strike="noStrike">
                <a:solidFill>
                  <a:schemeClr val="lt1"/>
                </a:solidFill>
                <a:effectLst/>
                <a:uFillTx/>
                <a:latin typeface="Aptos"/>
              </a:rPr>
              <a:t>One group</a:t>
            </a:r>
            <a:endParaRPr lang="en-US" sz="2800" b="0" u="none" strike="noStrike">
              <a:solidFill>
                <a:srgbClr val="FFFFFF"/>
              </a:solidFill>
              <a:effectLst/>
              <a:uFillTx/>
              <a:latin typeface="Arial"/>
            </a:endParaRPr>
          </a:p>
          <a:p>
            <a:pPr defTabSz="914400">
              <a:lnSpc>
                <a:spcPct val="90000"/>
              </a:lnSpc>
              <a:spcBef>
                <a:spcPts val="1001"/>
              </a:spcBef>
              <a:tabLst>
                <a:tab pos="0" algn="l"/>
              </a:tabLst>
            </a:pPr>
            <a:r>
              <a:rPr lang="en-US" sz="2800" b="0" u="none" strike="noStrike">
                <a:solidFill>
                  <a:schemeClr val="lt1"/>
                </a:solidFill>
                <a:effectLst/>
                <a:uFillTx/>
                <a:latin typeface="Aptos"/>
              </a:rPr>
              <a:t>Same party</a:t>
            </a:r>
            <a:endParaRPr lang="en-US" sz="2800" b="0" u="none" strike="noStrike">
              <a:solidFill>
                <a:srgbClr val="FFFFFF"/>
              </a:solidFill>
              <a:effectLst/>
              <a:uFillTx/>
              <a:latin typeface="Arial"/>
            </a:endParaRPr>
          </a:p>
          <a:p>
            <a:pPr defTabSz="914400">
              <a:lnSpc>
                <a:spcPct val="90000"/>
              </a:lnSpc>
              <a:spcBef>
                <a:spcPts val="1001"/>
              </a:spcBef>
              <a:tabLst>
                <a:tab pos="0" algn="l"/>
              </a:tabLst>
            </a:pPr>
            <a:r>
              <a:rPr lang="en-US" sz="2800" b="0" u="none" strike="noStrike">
                <a:solidFill>
                  <a:schemeClr val="lt1"/>
                </a:solidFill>
                <a:effectLst/>
                <a:uFillTx/>
                <a:latin typeface="Aptos"/>
              </a:rPr>
              <a:t>Same newspaper</a:t>
            </a:r>
            <a:endParaRPr lang="en-US" sz="2800" b="0" u="none" strike="noStrike">
              <a:solidFill>
                <a:srgbClr val="FFFFFF"/>
              </a:solidFill>
              <a:effectLst/>
              <a:uFillTx/>
              <a:latin typeface="Arial"/>
            </a:endParaRPr>
          </a:p>
          <a:p>
            <a:pPr defTabSz="914400">
              <a:lnSpc>
                <a:spcPct val="90000"/>
              </a:lnSpc>
              <a:spcBef>
                <a:spcPts val="1001"/>
              </a:spcBef>
              <a:tabLst>
                <a:tab pos="0" algn="l"/>
              </a:tabLst>
            </a:pPr>
            <a:r>
              <a:rPr lang="en-US" sz="2800" b="0" u="none" strike="noStrike">
                <a:solidFill>
                  <a:schemeClr val="lt1"/>
                </a:solidFill>
                <a:effectLst/>
                <a:uFillTx/>
                <a:latin typeface="Aptos"/>
              </a:rPr>
              <a:t>Same television</a:t>
            </a:r>
            <a:endParaRPr lang="en-US" sz="2800" b="0" u="none" strike="noStrike">
              <a:solidFill>
                <a:srgbClr val="FFFFFF"/>
              </a:solidFill>
              <a:effectLst/>
              <a:uFillTx/>
              <a:latin typeface="Arial"/>
            </a:endParaRPr>
          </a:p>
          <a:p>
            <a:pPr defTabSz="914400">
              <a:lnSpc>
                <a:spcPct val="90000"/>
              </a:lnSpc>
              <a:spcBef>
                <a:spcPts val="1001"/>
              </a:spcBef>
              <a:tabLst>
                <a:tab pos="0" algn="l"/>
              </a:tabLst>
            </a:pPr>
            <a:r>
              <a:rPr lang="en-US" sz="2800" b="0" u="none" strike="noStrike">
                <a:solidFill>
                  <a:schemeClr val="lt1"/>
                </a:solidFill>
                <a:effectLst/>
                <a:uFillTx/>
                <a:latin typeface="Aptos"/>
              </a:rPr>
              <a:t>Same education</a:t>
            </a:r>
            <a:endParaRPr lang="en-US" sz="2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ctr" defTabSz="914400">
              <a:lnSpc>
                <a:spcPct val="90000"/>
              </a:lnSpc>
              <a:buNone/>
            </a:pPr>
            <a:r>
              <a:rPr lang="en-US" sz="4400" b="0" u="none" strike="noStrike">
                <a:solidFill>
                  <a:schemeClr val="lt1"/>
                </a:solidFill>
                <a:effectLst/>
                <a:uFillTx/>
                <a:latin typeface="Aptos Display"/>
              </a:rPr>
              <a:t>… to a Transnational Cleavage</a:t>
            </a:r>
            <a:endParaRPr lang="de-DE" sz="4400" b="0" u="none" strike="noStrike">
              <a:solidFill>
                <a:schemeClr val="lt1"/>
              </a:solidFill>
              <a:effectLst/>
              <a:uFillTx/>
              <a:latin typeface="Aptos Display"/>
            </a:endParaRPr>
          </a:p>
        </p:txBody>
      </p:sp>
      <p:pic>
        <p:nvPicPr>
          <p:cNvPr id="158" name="Picture 2" descr="Transnationalization of Anti-Immigration Movements in Europe - Project ..."/>
          <p:cNvPicPr/>
          <p:nvPr/>
        </p:nvPicPr>
        <p:blipFill>
          <a:blip r:embed="rId1"/>
          <a:stretch/>
        </p:blipFill>
        <p:spPr>
          <a:xfrm>
            <a:off x="842400" y="2178720"/>
            <a:ext cx="6538320" cy="3636360"/>
          </a:xfrm>
          <a:prstGeom prst="rect">
            <a:avLst/>
          </a:prstGeom>
          <a:noFill/>
          <a:ln w="0">
            <a:noFill/>
          </a:ln>
        </p:spPr>
      </p:pic>
      <p:sp>
        <p:nvSpPr>
          <p:cNvPr id="159" name="Content Placeholder 2"/>
          <p:cNvSpPr/>
          <p:nvPr/>
        </p:nvSpPr>
        <p:spPr>
          <a:xfrm>
            <a:off x="7868880" y="2185200"/>
            <a:ext cx="3887280" cy="3617640"/>
          </a:xfrm>
          <a:prstGeom prst="rect">
            <a:avLst/>
          </a:prstGeom>
          <a:noFill/>
          <a:ln w="0">
            <a:noFill/>
          </a:ln>
        </p:spPr>
        <p:style>
          <a:lnRef idx="0"/>
          <a:fillRef idx="0"/>
          <a:effectRef idx="0"/>
          <a:fontRef idx="minor"/>
        </p:style>
        <p:txBody>
          <a:bodyPr anchor="t">
            <a:normAutofit fontScale="77500" lnSpcReduction="19999"/>
          </a:bodyPr>
          <a:p>
            <a:pPr defTabSz="914400">
              <a:lnSpc>
                <a:spcPct val="90000"/>
              </a:lnSpc>
              <a:spcBef>
                <a:spcPts val="1001"/>
              </a:spcBef>
              <a:tabLst>
                <a:tab pos="0" algn="l"/>
              </a:tabLst>
            </a:pPr>
            <a:r>
              <a:rPr lang="en-US" sz="2800" b="1" u="none" strike="noStrike">
                <a:solidFill>
                  <a:schemeClr val="lt1"/>
                </a:solidFill>
                <a:effectLst/>
                <a:uFillTx/>
                <a:latin typeface="Aptos"/>
              </a:rPr>
              <a:t>Hooghe &amp; Marks:</a:t>
            </a:r>
            <a:endParaRPr lang="en-US" sz="2800" b="0" u="none" strike="noStrike">
              <a:solidFill>
                <a:srgbClr val="FFFFFF"/>
              </a:solidFill>
              <a:effectLst/>
              <a:uFillTx/>
              <a:latin typeface="Arial"/>
            </a:endParaRPr>
          </a:p>
          <a:p>
            <a:pPr marL="228600" indent="-228600" defTabSz="914400">
              <a:lnSpc>
                <a:spcPct val="90000"/>
              </a:lnSpc>
              <a:spcBef>
                <a:spcPts val="1001"/>
              </a:spcBef>
              <a:buClr>
                <a:srgbClr val="FFFFFF"/>
              </a:buClr>
              <a:buFont typeface="Arial"/>
              <a:buChar char="•"/>
              <a:tabLst>
                <a:tab pos="0" algn="l"/>
              </a:tabLst>
            </a:pPr>
            <a:r>
              <a:rPr lang="en-US" sz="2800" b="0" u="none" strike="noStrike">
                <a:solidFill>
                  <a:schemeClr val="lt1"/>
                </a:solidFill>
                <a:effectLst/>
                <a:uFillTx/>
                <a:latin typeface="Aptos"/>
              </a:rPr>
              <a:t>Political conflict is now </a:t>
            </a:r>
            <a:r>
              <a:rPr lang="en-US" sz="2800" b="1" u="none" strike="noStrike">
                <a:solidFill>
                  <a:schemeClr val="lt1"/>
                </a:solidFill>
                <a:effectLst/>
                <a:uFillTx/>
                <a:latin typeface="Aptos"/>
              </a:rPr>
              <a:t>value and culture-driven</a:t>
            </a:r>
            <a:endParaRPr lang="en-US" sz="2800" b="0" u="none" strike="noStrike">
              <a:solidFill>
                <a:srgbClr val="FFFFFF"/>
              </a:solidFill>
              <a:effectLst/>
              <a:uFillTx/>
              <a:latin typeface="Arial"/>
            </a:endParaRPr>
          </a:p>
          <a:p>
            <a:pPr marL="228600" indent="-228600" defTabSz="914400">
              <a:lnSpc>
                <a:spcPct val="90000"/>
              </a:lnSpc>
              <a:spcBef>
                <a:spcPts val="1001"/>
              </a:spcBef>
              <a:buClr>
                <a:srgbClr val="FFFFFF"/>
              </a:buClr>
              <a:buFont typeface="Arial"/>
              <a:buChar char="•"/>
              <a:tabLst>
                <a:tab pos="0" algn="l"/>
              </a:tabLst>
            </a:pPr>
            <a:r>
              <a:rPr lang="en-US" sz="2800" b="0" u="none" strike="noStrike">
                <a:solidFill>
                  <a:schemeClr val="lt1"/>
                </a:solidFill>
                <a:effectLst/>
                <a:uFillTx/>
                <a:latin typeface="Aptos"/>
              </a:rPr>
              <a:t>Triggered by: </a:t>
            </a:r>
            <a:endParaRPr lang="en-US" sz="2800" b="0" u="none" strike="noStrike">
              <a:solidFill>
                <a:srgbClr val="FFFFFF"/>
              </a:solidFill>
              <a:effectLst/>
              <a:uFillTx/>
              <a:latin typeface="Arial"/>
            </a:endParaRPr>
          </a:p>
          <a:p>
            <a:pPr marL="685800" lvl="1" indent="-228600" defTabSz="914400">
              <a:lnSpc>
                <a:spcPct val="90000"/>
              </a:lnSpc>
              <a:spcBef>
                <a:spcPts val="499"/>
              </a:spcBef>
              <a:buClr>
                <a:srgbClr val="FFFFFF"/>
              </a:buClr>
              <a:buFont typeface="Courier New"/>
              <a:buChar char="o"/>
              <a:tabLst>
                <a:tab pos="0" algn="l"/>
              </a:tabLst>
            </a:pPr>
            <a:r>
              <a:rPr lang="en-US" sz="2400" b="0" u="none" strike="noStrike">
                <a:solidFill>
                  <a:schemeClr val="lt1"/>
                </a:solidFill>
                <a:effectLst/>
                <a:uFillTx/>
                <a:latin typeface="Aptos"/>
              </a:rPr>
              <a:t>Immigration</a:t>
            </a:r>
            <a:endParaRPr lang="en-US" sz="2400" b="0" u="none" strike="noStrike">
              <a:solidFill>
                <a:srgbClr val="FFFFFF"/>
              </a:solidFill>
              <a:effectLst/>
              <a:uFillTx/>
              <a:latin typeface="Arial"/>
            </a:endParaRPr>
          </a:p>
          <a:p>
            <a:pPr marL="685800" lvl="1" indent="-228600" defTabSz="914400">
              <a:lnSpc>
                <a:spcPct val="90000"/>
              </a:lnSpc>
              <a:spcBef>
                <a:spcPts val="499"/>
              </a:spcBef>
              <a:buClr>
                <a:srgbClr val="FFFFFF"/>
              </a:buClr>
              <a:buFont typeface="Courier New"/>
              <a:buChar char="o"/>
              <a:tabLst>
                <a:tab pos="0" algn="l"/>
              </a:tabLst>
            </a:pPr>
            <a:r>
              <a:rPr lang="en-US" sz="2400" b="0" u="none" strike="noStrike">
                <a:solidFill>
                  <a:schemeClr val="lt1"/>
                </a:solidFill>
                <a:effectLst/>
                <a:uFillTx/>
                <a:latin typeface="Aptos"/>
              </a:rPr>
              <a:t>EU integration</a:t>
            </a:r>
            <a:endParaRPr lang="en-US" sz="2400" b="0" u="none" strike="noStrike">
              <a:solidFill>
                <a:srgbClr val="FFFFFF"/>
              </a:solidFill>
              <a:effectLst/>
              <a:uFillTx/>
              <a:latin typeface="Arial"/>
            </a:endParaRPr>
          </a:p>
          <a:p>
            <a:pPr marL="685800" lvl="1" indent="-228600" defTabSz="914400">
              <a:lnSpc>
                <a:spcPct val="90000"/>
              </a:lnSpc>
              <a:spcBef>
                <a:spcPts val="499"/>
              </a:spcBef>
              <a:buClr>
                <a:srgbClr val="FFFFFF"/>
              </a:buClr>
              <a:buFont typeface="Courier New"/>
              <a:buChar char="o"/>
              <a:tabLst>
                <a:tab pos="0" algn="l"/>
              </a:tabLst>
            </a:pPr>
            <a:r>
              <a:rPr lang="en-US" sz="2400" b="0" u="none" strike="noStrike">
                <a:solidFill>
                  <a:schemeClr val="lt1"/>
                </a:solidFill>
                <a:effectLst/>
                <a:uFillTx/>
                <a:latin typeface="Aptos"/>
              </a:rPr>
              <a:t>globalization</a:t>
            </a:r>
            <a:endParaRPr lang="en-US" sz="2400" b="0" u="none" strike="noStrike">
              <a:solidFill>
                <a:srgbClr val="FFFFFF"/>
              </a:solidFill>
              <a:effectLst/>
              <a:uFillTx/>
              <a:latin typeface="Arial"/>
            </a:endParaRPr>
          </a:p>
          <a:p>
            <a:pPr algn="ctr" defTabSz="914400">
              <a:lnSpc>
                <a:spcPct val="90000"/>
              </a:lnSpc>
              <a:spcBef>
                <a:spcPts val="1001"/>
              </a:spcBef>
              <a:tabLst>
                <a:tab pos="0" algn="l"/>
              </a:tabLst>
            </a:pPr>
            <a:r>
              <a:rPr lang="en-US" sz="3200" b="0" i="1" u="none" strike="noStrike">
                <a:solidFill>
                  <a:schemeClr val="lt1"/>
                </a:solidFill>
                <a:effectLst/>
                <a:uFillTx/>
                <a:latin typeface="Aptos"/>
              </a:rPr>
              <a:t>"Defending national, political, social and economic ways of life against external actors who penetrate the state."</a:t>
            </a:r>
            <a:endParaRPr lang="en-US" sz="3200" b="0" u="none" strike="noStrike">
              <a:solidFill>
                <a:srgbClr val="FFFFFF"/>
              </a:solidFill>
              <a:effectLst/>
              <a:uFillTx/>
              <a:latin typeface="Arial"/>
            </a:endParaRPr>
          </a:p>
        </p:txBody>
      </p:sp>
      <p:pic>
        <p:nvPicPr>
          <p:cNvPr id="160" name="Picture 5" descr="Cleavage theory meets Europe's crises: Lipset, Rokkan, and the ..."/>
          <p:cNvPicPr/>
          <p:nvPr/>
        </p:nvPicPr>
        <p:blipFill>
          <a:blip r:embed="rId2"/>
          <a:stretch/>
        </p:blipFill>
        <p:spPr>
          <a:xfrm>
            <a:off x="6176520" y="4714560"/>
            <a:ext cx="1707840" cy="2144160"/>
          </a:xfrm>
          <a:prstGeom prst="rect">
            <a:avLst/>
          </a:prstGeom>
          <a:noFill/>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ctr" defTabSz="914400">
              <a:lnSpc>
                <a:spcPct val="90000"/>
              </a:lnSpc>
              <a:buNone/>
            </a:pPr>
            <a:r>
              <a:rPr lang="en-US" sz="4400" b="0" u="none" strike="noStrike">
                <a:solidFill>
                  <a:schemeClr val="lt1"/>
                </a:solidFill>
                <a:effectLst/>
                <a:uFillTx/>
                <a:latin typeface="Aptos Display"/>
              </a:rPr>
              <a:t>Reinforcing the transnational cleavage</a:t>
            </a:r>
            <a:endParaRPr lang="de-DE" sz="4400" b="0" u="none" strike="noStrike">
              <a:solidFill>
                <a:schemeClr val="lt1"/>
              </a:solidFill>
              <a:effectLst/>
              <a:uFillTx/>
              <a:latin typeface="Aptos Display"/>
            </a:endParaRPr>
          </a:p>
        </p:txBody>
      </p:sp>
      <p:pic>
        <p:nvPicPr>
          <p:cNvPr id="162" name="Picture 2"/>
          <p:cNvPicPr/>
          <p:nvPr/>
        </p:nvPicPr>
        <p:blipFill>
          <a:blip r:embed="rId1"/>
          <a:stretch/>
        </p:blipFill>
        <p:spPr>
          <a:xfrm>
            <a:off x="3409920" y="1850400"/>
            <a:ext cx="5372280" cy="4349880"/>
          </a:xfrm>
          <a:prstGeom prst="rect">
            <a:avLst/>
          </a:prstGeom>
          <a:noFill/>
          <a:ln w="0">
            <a:noFill/>
          </a:ln>
        </p:spPr>
      </p:pic>
      <p:sp>
        <p:nvSpPr>
          <p:cNvPr id="163" name="TextBox 3"/>
          <p:cNvSpPr/>
          <p:nvPr/>
        </p:nvSpPr>
        <p:spPr>
          <a:xfrm>
            <a:off x="1840320" y="6189480"/>
            <a:ext cx="8525520" cy="645840"/>
          </a:xfrm>
          <a:prstGeom prst="rect">
            <a:avLst/>
          </a:prstGeom>
          <a:noFill/>
          <a:ln w="0">
            <a:noFill/>
          </a:ln>
        </p:spPr>
        <p:style>
          <a:lnRef idx="0"/>
          <a:fillRef idx="0"/>
          <a:effectRef idx="0"/>
          <a:fontRef idx="minor"/>
        </p:style>
        <p:txBody>
          <a:bodyPr numCol="1" spcCol="0" horzOverflow="overflow" anchor="t">
            <a:spAutoFit/>
          </a:bodyPr>
          <a:p>
            <a:pPr algn="ctr" defTabSz="914400">
              <a:lnSpc>
                <a:spcPct val="100000"/>
              </a:lnSpc>
            </a:pPr>
            <a:r>
              <a:rPr lang="en-US" sz="1800" b="0" u="sng" strike="noStrike">
                <a:solidFill>
                  <a:schemeClr val="lt1"/>
                </a:solidFill>
                <a:effectLst/>
                <a:uFillTx/>
                <a:latin typeface="Aptos"/>
                <a:hlinkClick r:id="rId2"/>
              </a:rPr>
              <a:t>https://www.eustudies.org/conference/papers/download/947</a:t>
            </a:r>
            <a:r>
              <a:rPr lang="en-US" sz="1800" b="0" u="none" strike="noStrike">
                <a:solidFill>
                  <a:schemeClr val="lt1"/>
                </a:solidFill>
                <a:effectLst/>
                <a:uFillTx/>
                <a:latin typeface="Aptos"/>
              </a:rPr>
              <a:t> </a:t>
            </a:r>
            <a:endParaRPr lang="en-US" sz="1800" b="0" u="none" strike="noStrike">
              <a:solidFill>
                <a:srgbClr val="FFFFFF"/>
              </a:solidFill>
              <a:effectLst/>
              <a:uFillTx/>
              <a:latin typeface="Arial"/>
            </a:endParaRPr>
          </a:p>
          <a:p>
            <a:pPr algn="ctr" defTabSz="914400">
              <a:lnSpc>
                <a:spcPct val="100000"/>
              </a:lnSpc>
            </a:pPr>
            <a:endParaRPr lang="en-US" sz="1800" b="0" u="none" strike="noStrike">
              <a:solidFill>
                <a:srgbClr val="FFFFFF"/>
              </a:solidFill>
              <a:effectLst/>
              <a:uFillTx/>
              <a:latin typeface="Arial"/>
            </a:endParaRPr>
          </a:p>
        </p:txBody>
      </p:sp>
      <p:sp>
        <p:nvSpPr>
          <p:cNvPr id="164" name="TextBox 4"/>
          <p:cNvSpPr/>
          <p:nvPr/>
        </p:nvSpPr>
        <p:spPr>
          <a:xfrm>
            <a:off x="4505760" y="2496960"/>
            <a:ext cx="1723680" cy="307440"/>
          </a:xfrm>
          <a:prstGeom prst="rect">
            <a:avLst/>
          </a:prstGeom>
          <a:noFill/>
          <a:ln w="0">
            <a:noFill/>
          </a:ln>
        </p:spPr>
        <p:style>
          <a:lnRef idx="0"/>
          <a:fillRef idx="0"/>
          <a:effectRef idx="0"/>
          <a:fontRef idx="minor"/>
        </p:style>
        <p:txBody>
          <a:bodyPr numCol="1" spcCol="0" horzOverflow="overflow" anchor="t">
            <a:spAutoFit/>
          </a:bodyPr>
          <a:p>
            <a:pPr algn="ctr" defTabSz="914400">
              <a:lnSpc>
                <a:spcPct val="100000"/>
              </a:lnSpc>
            </a:pPr>
            <a:r>
              <a:rPr lang="en-US" sz="1400" b="0" u="none" strike="noStrike">
                <a:solidFill>
                  <a:srgbClr val="FF0000"/>
                </a:solidFill>
                <a:effectLst/>
                <a:uFillTx/>
                <a:latin typeface="Aptos"/>
              </a:rPr>
              <a:t>National elections</a:t>
            </a:r>
            <a:endParaRPr lang="en-US" sz="1400" b="0" u="none" strike="noStrike">
              <a:solidFill>
                <a:srgbClr val="FFFFFF"/>
              </a:solidFill>
              <a:effectLst/>
              <a:uFillTx/>
              <a:latin typeface="Arial"/>
            </a:endParaRPr>
          </a:p>
        </p:txBody>
      </p:sp>
      <p:sp>
        <p:nvSpPr>
          <p:cNvPr id="165" name="TextBox 5"/>
          <p:cNvSpPr/>
          <p:nvPr/>
        </p:nvSpPr>
        <p:spPr>
          <a:xfrm>
            <a:off x="6618960" y="2496960"/>
            <a:ext cx="1723680" cy="307440"/>
          </a:xfrm>
          <a:prstGeom prst="rect">
            <a:avLst/>
          </a:prstGeom>
          <a:noFill/>
          <a:ln w="0">
            <a:noFill/>
          </a:ln>
        </p:spPr>
        <p:style>
          <a:lnRef idx="0"/>
          <a:fillRef idx="0"/>
          <a:effectRef idx="0"/>
          <a:fontRef idx="minor"/>
        </p:style>
        <p:txBody>
          <a:bodyPr numCol="1" spcCol="0" horzOverflow="overflow" anchor="t">
            <a:spAutoFit/>
          </a:bodyPr>
          <a:p>
            <a:pPr algn="ctr" defTabSz="914400">
              <a:lnSpc>
                <a:spcPct val="100000"/>
              </a:lnSpc>
            </a:pPr>
            <a:r>
              <a:rPr lang="en-US" sz="1400" b="0" u="none" strike="noStrike">
                <a:solidFill>
                  <a:srgbClr val="FF0000"/>
                </a:solidFill>
                <a:effectLst/>
                <a:uFillTx/>
                <a:latin typeface="Aptos"/>
              </a:rPr>
              <a:t>European elections</a:t>
            </a:r>
            <a:endParaRPr lang="en-US" sz="14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ctr" defTabSz="914400">
              <a:lnSpc>
                <a:spcPct val="90000"/>
              </a:lnSpc>
              <a:buNone/>
            </a:pPr>
            <a:r>
              <a:rPr lang="en-US" sz="4400" b="0" u="none" strike="noStrike">
                <a:solidFill>
                  <a:schemeClr val="lt1"/>
                </a:solidFill>
                <a:effectLst/>
                <a:uFillTx/>
                <a:latin typeface="Aptos Display"/>
              </a:rPr>
              <a:t>Recap: Separation of Powers</a:t>
            </a:r>
            <a:endParaRPr lang="de-DE" sz="4400" b="0" u="none" strike="noStrike">
              <a:solidFill>
                <a:schemeClr val="lt1"/>
              </a:solidFill>
              <a:effectLst/>
              <a:uFillTx/>
              <a:latin typeface="Aptos Display"/>
            </a:endParaRPr>
          </a:p>
        </p:txBody>
      </p:sp>
      <p:sp>
        <p:nvSpPr>
          <p:cNvPr id="72" name="Rectangle: Rounded Corners 2"/>
          <p:cNvSpPr/>
          <p:nvPr/>
        </p:nvSpPr>
        <p:spPr>
          <a:xfrm>
            <a:off x="4676040" y="1731960"/>
            <a:ext cx="2909160" cy="1142640"/>
          </a:xfrm>
          <a:prstGeom prst="roundRect">
            <a:avLst>
              <a:gd name="adj" fmla="val 16667"/>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p>
            <a:pPr algn="ctr" defTabSz="914400">
              <a:lnSpc>
                <a:spcPct val="100000"/>
              </a:lnSpc>
            </a:pPr>
            <a:r>
              <a:rPr lang="en-US" sz="1800" b="1" u="none" strike="noStrike">
                <a:solidFill>
                  <a:schemeClr val="lt1"/>
                </a:solidFill>
                <a:effectLst/>
                <a:uFillTx/>
                <a:latin typeface="Aptos"/>
              </a:rPr>
              <a:t>Executive</a:t>
            </a:r>
            <a:endParaRPr lang="en-US" sz="1800" b="0" u="none" strike="noStrike">
              <a:solidFill>
                <a:srgbClr val="FFFFFF"/>
              </a:solidFill>
              <a:effectLst/>
              <a:uFillTx/>
              <a:latin typeface="Arial"/>
            </a:endParaRPr>
          </a:p>
          <a:p>
            <a:pPr algn="ctr" defTabSz="914400">
              <a:lnSpc>
                <a:spcPct val="100000"/>
              </a:lnSpc>
            </a:pPr>
            <a:r>
              <a:rPr lang="en-US" sz="1800" b="0" u="none" strike="noStrike">
                <a:solidFill>
                  <a:schemeClr val="lt1"/>
                </a:solidFill>
                <a:effectLst/>
                <a:uFillTx/>
                <a:latin typeface="Aptos"/>
              </a:rPr>
              <a:t>Decision-making</a:t>
            </a:r>
            <a:endParaRPr lang="en-US" sz="1800" b="0" u="none" strike="noStrike">
              <a:solidFill>
                <a:srgbClr val="FFFFFF"/>
              </a:solidFill>
              <a:effectLst/>
              <a:uFillTx/>
              <a:latin typeface="Arial"/>
            </a:endParaRPr>
          </a:p>
        </p:txBody>
      </p:sp>
      <p:sp>
        <p:nvSpPr>
          <p:cNvPr id="73" name="Rectangle: Rounded Corners 3"/>
          <p:cNvSpPr/>
          <p:nvPr/>
        </p:nvSpPr>
        <p:spPr>
          <a:xfrm>
            <a:off x="1766520" y="4444920"/>
            <a:ext cx="2909160" cy="1142640"/>
          </a:xfrm>
          <a:prstGeom prst="roundRect">
            <a:avLst>
              <a:gd name="adj" fmla="val 16667"/>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anchor="ctr">
            <a:noAutofit/>
          </a:bodyPr>
          <a:p>
            <a:pPr algn="ctr" defTabSz="914400">
              <a:lnSpc>
                <a:spcPct val="100000"/>
              </a:lnSpc>
            </a:pPr>
            <a:r>
              <a:rPr lang="en-US" sz="1800" b="1" u="none" strike="noStrike">
                <a:solidFill>
                  <a:schemeClr val="lt1"/>
                </a:solidFill>
                <a:effectLst/>
                <a:uFillTx/>
                <a:latin typeface="Aptos"/>
              </a:rPr>
              <a:t>Legislature</a:t>
            </a:r>
            <a:endParaRPr lang="en-US" sz="1800" b="0" u="none" strike="noStrike">
              <a:solidFill>
                <a:srgbClr val="FFFFFF"/>
              </a:solidFill>
              <a:effectLst/>
              <a:uFillTx/>
              <a:latin typeface="Arial"/>
            </a:endParaRPr>
          </a:p>
          <a:p>
            <a:pPr algn="ctr" defTabSz="914400">
              <a:lnSpc>
                <a:spcPct val="100000"/>
              </a:lnSpc>
            </a:pPr>
            <a:r>
              <a:rPr lang="en-US" sz="1800" b="0" u="none" strike="noStrike">
                <a:solidFill>
                  <a:schemeClr val="lt1"/>
                </a:solidFill>
                <a:effectLst/>
                <a:uFillTx/>
                <a:latin typeface="Aptos"/>
              </a:rPr>
              <a:t>Law-making</a:t>
            </a:r>
            <a:endParaRPr lang="en-US" sz="1800" b="0" u="none" strike="noStrike">
              <a:solidFill>
                <a:srgbClr val="FFFFFF"/>
              </a:solidFill>
              <a:effectLst/>
              <a:uFillTx/>
              <a:latin typeface="Arial"/>
            </a:endParaRPr>
          </a:p>
        </p:txBody>
      </p:sp>
      <p:sp>
        <p:nvSpPr>
          <p:cNvPr id="74" name="Rectangle: Rounded Corners 4"/>
          <p:cNvSpPr/>
          <p:nvPr/>
        </p:nvSpPr>
        <p:spPr>
          <a:xfrm>
            <a:off x="7585200" y="4444920"/>
            <a:ext cx="2909160" cy="1142640"/>
          </a:xfrm>
          <a:prstGeom prst="roundRect">
            <a:avLst>
              <a:gd name="adj" fmla="val 16667"/>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anchor="ctr">
            <a:noAutofit/>
          </a:bodyPr>
          <a:p>
            <a:pPr algn="ctr" defTabSz="914400">
              <a:lnSpc>
                <a:spcPct val="100000"/>
              </a:lnSpc>
            </a:pPr>
            <a:r>
              <a:rPr lang="en-US" sz="1800" b="1" u="none" strike="noStrike">
                <a:solidFill>
                  <a:schemeClr val="lt1"/>
                </a:solidFill>
                <a:effectLst/>
                <a:uFillTx/>
                <a:latin typeface="Aptos"/>
              </a:rPr>
              <a:t>Judiciary</a:t>
            </a:r>
            <a:endParaRPr lang="en-US" sz="1800" b="0" u="none" strike="noStrike">
              <a:solidFill>
                <a:srgbClr val="FFFFFF"/>
              </a:solidFill>
              <a:effectLst/>
              <a:uFillTx/>
              <a:latin typeface="Arial"/>
            </a:endParaRPr>
          </a:p>
          <a:p>
            <a:pPr algn="ctr" defTabSz="914400">
              <a:lnSpc>
                <a:spcPct val="100000"/>
              </a:lnSpc>
            </a:pPr>
            <a:r>
              <a:rPr lang="en-US" sz="1800" b="0" u="none" strike="noStrike">
                <a:solidFill>
                  <a:schemeClr val="lt1"/>
                </a:solidFill>
                <a:effectLst/>
                <a:uFillTx/>
                <a:latin typeface="Aptos"/>
              </a:rPr>
              <a:t>Review</a:t>
            </a:r>
            <a:endParaRPr lang="en-US" sz="1800" b="0" u="none" strike="noStrike">
              <a:solidFill>
                <a:srgbClr val="FFFFFF"/>
              </a:solidFill>
              <a:effectLst/>
              <a:uFillTx/>
              <a:latin typeface="Arial"/>
            </a:endParaRPr>
          </a:p>
        </p:txBody>
      </p:sp>
      <p:cxnSp>
        <p:nvCxnSpPr>
          <p:cNvPr id="75" name="Straight Arrow Connector 5"/>
          <p:cNvCxnSpPr/>
          <p:nvPr/>
        </p:nvCxnSpPr>
        <p:spPr>
          <a:xfrm>
            <a:off x="7562160" y="2805480"/>
            <a:ext cx="1432080" cy="1605240"/>
          </a:xfrm>
          <a:prstGeom prst="straightConnector1">
            <a:avLst/>
          </a:prstGeom>
          <a:ln w="57150">
            <a:solidFill>
              <a:srgbClr val="156082"/>
            </a:solidFill>
            <a:tailEnd len="med" type="triangle" w="med"/>
          </a:ln>
        </p:spPr>
      </p:cxnSp>
      <p:sp>
        <p:nvSpPr>
          <p:cNvPr id="76" name="TextBox 6"/>
          <p:cNvSpPr/>
          <p:nvPr/>
        </p:nvSpPr>
        <p:spPr>
          <a:xfrm>
            <a:off x="6477120" y="3186720"/>
            <a:ext cx="1488960" cy="830520"/>
          </a:xfrm>
          <a:prstGeom prst="rect">
            <a:avLst/>
          </a:prstGeom>
          <a:noFill/>
          <a:ln w="0">
            <a:noFill/>
          </a:ln>
        </p:spPr>
        <p:style>
          <a:lnRef idx="0"/>
          <a:fillRef idx="0"/>
          <a:effectRef idx="0"/>
          <a:fontRef idx="minor"/>
        </p:style>
        <p:txBody>
          <a:bodyPr numCol="1" spcCol="0" horzOverflow="overflow" anchor="t">
            <a:spAutoFit/>
          </a:bodyPr>
          <a:p>
            <a:pPr algn="ctr" defTabSz="914400">
              <a:lnSpc>
                <a:spcPct val="100000"/>
              </a:lnSpc>
            </a:pPr>
            <a:r>
              <a:rPr lang="en-US" sz="1600" b="1" u="none" strike="noStrike">
                <a:solidFill>
                  <a:schemeClr val="lt1"/>
                </a:solidFill>
                <a:effectLst/>
                <a:uFillTx/>
                <a:latin typeface="Aptos"/>
              </a:rPr>
              <a:t>Review &amp; annul measures</a:t>
            </a:r>
            <a:endParaRPr lang="en-US" sz="1600" b="0" u="none" strike="noStrike">
              <a:solidFill>
                <a:srgbClr val="FFFFFF"/>
              </a:solidFill>
              <a:effectLst/>
              <a:uFillTx/>
              <a:latin typeface="Arial"/>
            </a:endParaRPr>
          </a:p>
        </p:txBody>
      </p:sp>
      <p:cxnSp>
        <p:nvCxnSpPr>
          <p:cNvPr id="77" name="Straight Arrow Connector 7"/>
          <p:cNvCxnSpPr/>
          <p:nvPr/>
        </p:nvCxnSpPr>
        <p:spPr>
          <a:xfrm flipH="1">
            <a:off x="3232440" y="2805480"/>
            <a:ext cx="1432080" cy="1605240"/>
          </a:xfrm>
          <a:prstGeom prst="straightConnector1">
            <a:avLst/>
          </a:prstGeom>
          <a:ln w="57150">
            <a:solidFill>
              <a:srgbClr val="156082"/>
            </a:solidFill>
            <a:tailEnd len="med" type="triangle" w="med"/>
          </a:ln>
        </p:spPr>
      </p:cxnSp>
      <p:cxnSp>
        <p:nvCxnSpPr>
          <p:cNvPr id="78" name="Straight Arrow Connector 8"/>
          <p:cNvCxnSpPr/>
          <p:nvPr/>
        </p:nvCxnSpPr>
        <p:spPr>
          <a:xfrm flipV="1">
            <a:off x="3578760" y="2944080"/>
            <a:ext cx="1281960" cy="1431720"/>
          </a:xfrm>
          <a:prstGeom prst="straightConnector1">
            <a:avLst/>
          </a:prstGeom>
          <a:ln w="57150">
            <a:solidFill>
              <a:srgbClr val="156082"/>
            </a:solidFill>
            <a:tailEnd len="med" type="triangle" w="med"/>
          </a:ln>
        </p:spPr>
      </p:cxnSp>
      <p:cxnSp>
        <p:nvCxnSpPr>
          <p:cNvPr id="79" name="Straight Arrow Connector 9"/>
          <p:cNvCxnSpPr/>
          <p:nvPr/>
        </p:nvCxnSpPr>
        <p:spPr>
          <a:xfrm flipH="1" flipV="1">
            <a:off x="7435080" y="2909160"/>
            <a:ext cx="1281960" cy="1501200"/>
          </a:xfrm>
          <a:prstGeom prst="straightConnector1">
            <a:avLst/>
          </a:prstGeom>
          <a:ln w="57150">
            <a:solidFill>
              <a:srgbClr val="156082"/>
            </a:solidFill>
            <a:tailEnd len="med" type="triangle" w="med"/>
          </a:ln>
        </p:spPr>
      </p:cxnSp>
      <p:sp>
        <p:nvSpPr>
          <p:cNvPr id="80" name="TextBox 10"/>
          <p:cNvSpPr/>
          <p:nvPr/>
        </p:nvSpPr>
        <p:spPr>
          <a:xfrm>
            <a:off x="8278200" y="2874960"/>
            <a:ext cx="2158560" cy="584280"/>
          </a:xfrm>
          <a:prstGeom prst="rect">
            <a:avLst/>
          </a:prstGeom>
          <a:noFill/>
          <a:ln w="0">
            <a:noFill/>
          </a:ln>
        </p:spPr>
        <p:style>
          <a:lnRef idx="0"/>
          <a:fillRef idx="0"/>
          <a:effectRef idx="0"/>
          <a:fontRef idx="minor"/>
        </p:style>
        <p:txBody>
          <a:bodyPr numCol="1" spcCol="0" horzOverflow="overflow" anchor="t">
            <a:spAutoFit/>
          </a:bodyPr>
          <a:p>
            <a:pPr algn="ctr" defTabSz="914400">
              <a:lnSpc>
                <a:spcPct val="100000"/>
              </a:lnSpc>
            </a:pPr>
            <a:r>
              <a:rPr lang="en-US" sz="1600" b="1" u="none" strike="noStrike">
                <a:solidFill>
                  <a:schemeClr val="lt1"/>
                </a:solidFill>
                <a:effectLst/>
                <a:uFillTx/>
                <a:latin typeface="Aptos"/>
              </a:rPr>
              <a:t>Implementation, budget management</a:t>
            </a:r>
            <a:endParaRPr lang="en-US" sz="1600" b="0" u="none" strike="noStrike">
              <a:solidFill>
                <a:srgbClr val="FFFFFF"/>
              </a:solidFill>
              <a:effectLst/>
              <a:uFillTx/>
              <a:latin typeface="Arial"/>
            </a:endParaRPr>
          </a:p>
        </p:txBody>
      </p:sp>
      <p:sp>
        <p:nvSpPr>
          <p:cNvPr id="81" name="TextBox 11"/>
          <p:cNvSpPr/>
          <p:nvPr/>
        </p:nvSpPr>
        <p:spPr>
          <a:xfrm>
            <a:off x="4283280" y="3117240"/>
            <a:ext cx="1488960" cy="1076760"/>
          </a:xfrm>
          <a:prstGeom prst="rect">
            <a:avLst/>
          </a:prstGeom>
          <a:noFill/>
          <a:ln w="0">
            <a:noFill/>
          </a:ln>
        </p:spPr>
        <p:style>
          <a:lnRef idx="0"/>
          <a:fillRef idx="0"/>
          <a:effectRef idx="0"/>
          <a:fontRef idx="minor"/>
        </p:style>
        <p:txBody>
          <a:bodyPr numCol="1" spcCol="0" horzOverflow="overflow" anchor="t">
            <a:spAutoFit/>
          </a:bodyPr>
          <a:p>
            <a:pPr algn="ctr" defTabSz="914400">
              <a:lnSpc>
                <a:spcPct val="100000"/>
              </a:lnSpc>
            </a:pPr>
            <a:r>
              <a:rPr lang="en-US" sz="1600" b="1" u="none" strike="noStrike">
                <a:solidFill>
                  <a:schemeClr val="lt1"/>
                </a:solidFill>
                <a:effectLst/>
                <a:uFillTx/>
                <a:latin typeface="Aptos"/>
              </a:rPr>
              <a:t>Approves gov., no-confidence votes</a:t>
            </a:r>
            <a:endParaRPr lang="en-US" sz="1600" b="0" u="none" strike="noStrike">
              <a:solidFill>
                <a:srgbClr val="FFFFFF"/>
              </a:solidFill>
              <a:effectLst/>
              <a:uFillTx/>
              <a:latin typeface="Arial"/>
            </a:endParaRPr>
          </a:p>
        </p:txBody>
      </p:sp>
      <p:sp>
        <p:nvSpPr>
          <p:cNvPr id="82" name="TextBox 12"/>
          <p:cNvSpPr/>
          <p:nvPr/>
        </p:nvSpPr>
        <p:spPr>
          <a:xfrm>
            <a:off x="2793960" y="2586240"/>
            <a:ext cx="1488960" cy="830520"/>
          </a:xfrm>
          <a:prstGeom prst="rect">
            <a:avLst/>
          </a:prstGeom>
          <a:noFill/>
          <a:ln w="0">
            <a:noFill/>
          </a:ln>
        </p:spPr>
        <p:style>
          <a:lnRef idx="0"/>
          <a:fillRef idx="0"/>
          <a:effectRef idx="0"/>
          <a:fontRef idx="minor"/>
        </p:style>
        <p:txBody>
          <a:bodyPr numCol="1" spcCol="0" horzOverflow="overflow" anchor="t">
            <a:spAutoFit/>
          </a:bodyPr>
          <a:p>
            <a:pPr algn="ctr" defTabSz="914400">
              <a:lnSpc>
                <a:spcPct val="100000"/>
              </a:lnSpc>
            </a:pPr>
            <a:r>
              <a:rPr lang="en-US" sz="1600" b="1" u="none" strike="noStrike">
                <a:solidFill>
                  <a:schemeClr val="lt1"/>
                </a:solidFill>
                <a:effectLst/>
                <a:uFillTx/>
                <a:latin typeface="Aptos"/>
              </a:rPr>
              <a:t>Initiates most bills, sets agenda</a:t>
            </a:r>
            <a:endParaRPr lang="en-US" sz="1600" b="0" u="none" strike="noStrike">
              <a:solidFill>
                <a:srgbClr val="FFFFFF"/>
              </a:solidFill>
              <a:effectLst/>
              <a:uFillTx/>
              <a:latin typeface="Arial"/>
            </a:endParaRPr>
          </a:p>
        </p:txBody>
      </p:sp>
      <p:cxnSp>
        <p:nvCxnSpPr>
          <p:cNvPr id="83" name="Straight Arrow Connector 13"/>
          <p:cNvCxnSpPr/>
          <p:nvPr/>
        </p:nvCxnSpPr>
        <p:spPr>
          <a:xfrm>
            <a:off x="4664160" y="5068440"/>
            <a:ext cx="2909880" cy="360"/>
          </a:xfrm>
          <a:prstGeom prst="straightConnector1">
            <a:avLst/>
          </a:prstGeom>
          <a:ln w="57150">
            <a:solidFill>
              <a:srgbClr val="156082"/>
            </a:solidFill>
            <a:tailEnd len="med" type="triangle" w="med"/>
          </a:ln>
        </p:spPr>
      </p:cxnSp>
      <p:cxnSp>
        <p:nvCxnSpPr>
          <p:cNvPr id="84" name="Straight Arrow Connector 14"/>
          <p:cNvCxnSpPr/>
          <p:nvPr/>
        </p:nvCxnSpPr>
        <p:spPr>
          <a:xfrm flipH="1">
            <a:off x="4756680" y="5287680"/>
            <a:ext cx="2713320" cy="360"/>
          </a:xfrm>
          <a:prstGeom prst="straightConnector1">
            <a:avLst/>
          </a:prstGeom>
          <a:ln w="57150">
            <a:solidFill>
              <a:srgbClr val="156082"/>
            </a:solidFill>
            <a:tailEnd len="med" type="triangle" w="med"/>
          </a:ln>
        </p:spPr>
      </p:cxnSp>
      <p:sp>
        <p:nvSpPr>
          <p:cNvPr id="85" name="TextBox 15"/>
          <p:cNvSpPr/>
          <p:nvPr/>
        </p:nvSpPr>
        <p:spPr>
          <a:xfrm>
            <a:off x="5391720" y="4191120"/>
            <a:ext cx="1488960" cy="830520"/>
          </a:xfrm>
          <a:prstGeom prst="rect">
            <a:avLst/>
          </a:prstGeom>
          <a:noFill/>
          <a:ln w="0">
            <a:noFill/>
          </a:ln>
        </p:spPr>
        <p:style>
          <a:lnRef idx="0"/>
          <a:fillRef idx="0"/>
          <a:effectRef idx="0"/>
          <a:fontRef idx="minor"/>
        </p:style>
        <p:txBody>
          <a:bodyPr numCol="1" spcCol="0" horzOverflow="overflow" anchor="t">
            <a:spAutoFit/>
          </a:bodyPr>
          <a:p>
            <a:pPr algn="ctr" defTabSz="914400">
              <a:lnSpc>
                <a:spcPct val="100000"/>
              </a:lnSpc>
            </a:pPr>
            <a:r>
              <a:rPr lang="en-US" sz="1600" b="1" u="none" strike="noStrike">
                <a:solidFill>
                  <a:schemeClr val="lt1"/>
                </a:solidFill>
                <a:effectLst/>
                <a:uFillTx/>
                <a:latin typeface="Aptos"/>
              </a:rPr>
              <a:t>Enact laws, appoint judges</a:t>
            </a:r>
            <a:endParaRPr lang="en-US" sz="1600" b="0" u="none" strike="noStrike">
              <a:solidFill>
                <a:srgbClr val="FFFFFF"/>
              </a:solidFill>
              <a:effectLst/>
              <a:uFillTx/>
              <a:latin typeface="Arial"/>
            </a:endParaRPr>
          </a:p>
        </p:txBody>
      </p:sp>
      <p:sp>
        <p:nvSpPr>
          <p:cNvPr id="86" name="TextBox 17"/>
          <p:cNvSpPr/>
          <p:nvPr/>
        </p:nvSpPr>
        <p:spPr>
          <a:xfrm>
            <a:off x="5345640" y="5426280"/>
            <a:ext cx="1488960" cy="584280"/>
          </a:xfrm>
          <a:prstGeom prst="rect">
            <a:avLst/>
          </a:prstGeom>
          <a:noFill/>
          <a:ln w="0">
            <a:noFill/>
          </a:ln>
        </p:spPr>
        <p:style>
          <a:lnRef idx="0"/>
          <a:fillRef idx="0"/>
          <a:effectRef idx="0"/>
          <a:fontRef idx="minor"/>
        </p:style>
        <p:txBody>
          <a:bodyPr numCol="1" spcCol="0" horzOverflow="overflow" anchor="t">
            <a:spAutoFit/>
          </a:bodyPr>
          <a:p>
            <a:pPr algn="ctr" defTabSz="914400">
              <a:lnSpc>
                <a:spcPct val="100000"/>
              </a:lnSpc>
            </a:pPr>
            <a:r>
              <a:rPr lang="en-US" sz="1600" b="1" u="none" strike="noStrike">
                <a:solidFill>
                  <a:schemeClr val="lt1"/>
                </a:solidFill>
                <a:effectLst/>
                <a:uFillTx/>
                <a:latin typeface="Aptos"/>
              </a:rPr>
              <a:t>Review &amp; annul laws</a:t>
            </a:r>
            <a:endParaRPr lang="en-US" sz="16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ctr" defTabSz="914400">
              <a:lnSpc>
                <a:spcPct val="90000"/>
              </a:lnSpc>
              <a:buNone/>
            </a:pPr>
            <a:r>
              <a:rPr lang="en-US" sz="4400" b="0" u="none" strike="noStrike">
                <a:solidFill>
                  <a:schemeClr val="lt1"/>
                </a:solidFill>
                <a:effectLst/>
                <a:uFillTx/>
                <a:latin typeface="Aptos Display"/>
              </a:rPr>
              <a:t>Making sense of our subjective experience of a complex world: </a:t>
            </a:r>
            <a:r>
              <a:rPr lang="en-US" sz="4400" b="1" u="none" strike="noStrike">
                <a:solidFill>
                  <a:schemeClr val="lt1"/>
                </a:solidFill>
                <a:effectLst/>
                <a:uFillTx/>
                <a:latin typeface="Aptos Display"/>
              </a:rPr>
              <a:t>Ideologies</a:t>
            </a:r>
            <a:endParaRPr lang="de-DE" sz="4400" b="0" u="none" strike="noStrike">
              <a:solidFill>
                <a:schemeClr val="lt1"/>
              </a:solidFill>
              <a:effectLst/>
              <a:uFillTx/>
              <a:latin typeface="Aptos Display"/>
            </a:endParaRPr>
          </a:p>
        </p:txBody>
      </p:sp>
      <p:pic>
        <p:nvPicPr>
          <p:cNvPr id="167" name="Picture 2" descr="How to Cope With the Never-Ending News Cycle Tips for Managing Your ..."/>
          <p:cNvPicPr/>
          <p:nvPr/>
        </p:nvPicPr>
        <p:blipFill>
          <a:blip r:embed="rId1"/>
          <a:stretch/>
        </p:blipFill>
        <p:spPr>
          <a:xfrm>
            <a:off x="4422600" y="2513880"/>
            <a:ext cx="7084800" cy="3987000"/>
          </a:xfrm>
          <a:prstGeom prst="rect">
            <a:avLst/>
          </a:prstGeom>
          <a:noFill/>
          <a:ln w="0">
            <a:noFill/>
          </a:ln>
        </p:spPr>
      </p:pic>
      <p:pic>
        <p:nvPicPr>
          <p:cNvPr id="168" name="Picture 4" descr="Media overload is hurting our mental health. Here are ways to manage ..."/>
          <p:cNvPicPr/>
          <p:nvPr/>
        </p:nvPicPr>
        <p:blipFill>
          <a:blip r:embed="rId2"/>
          <a:stretch/>
        </p:blipFill>
        <p:spPr>
          <a:xfrm>
            <a:off x="1187640" y="1775880"/>
            <a:ext cx="5230080" cy="2745360"/>
          </a:xfrm>
          <a:prstGeom prst="rect">
            <a:avLst/>
          </a:prstGeom>
          <a:noFill/>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chemeClr val="lt1"/>
                </a:solidFill>
                <a:effectLst/>
                <a:uFillTx/>
                <a:latin typeface="Aptos Display"/>
              </a:rPr>
              <a:t>Ideologies are..</a:t>
            </a:r>
            <a:endParaRPr lang="de-DE" sz="4400" b="0" u="none" strike="noStrike">
              <a:solidFill>
                <a:schemeClr val="lt1"/>
              </a:solidFill>
              <a:effectLst/>
              <a:uFillTx/>
              <a:latin typeface="Aptos Display"/>
            </a:endParaRPr>
          </a:p>
        </p:txBody>
      </p:sp>
      <p:sp>
        <p:nvSpPr>
          <p:cNvPr id="170" name="PlaceHolder 2"/>
          <p:cNvSpPr>
            <a:spLocks noGrp="1"/>
          </p:cNvSpPr>
          <p:nvPr>
            <p:ph/>
          </p:nvPr>
        </p:nvSpPr>
        <p:spPr>
          <a:xfrm>
            <a:off x="838080" y="1725120"/>
            <a:ext cx="7395480" cy="4451760"/>
          </a:xfrm>
          <a:prstGeom prst="rect">
            <a:avLst/>
          </a:prstGeom>
          <a:noFill/>
          <a:ln w="0">
            <a:noFill/>
          </a:ln>
        </p:spPr>
        <p:txBody>
          <a:bodyPr lIns="91440" tIns="45720" rIns="91440" bIns="45720" anchor="t">
            <a:normAutofit/>
          </a:bodyPr>
          <a:p>
            <a:pPr marL="514440" indent="-514440" algn="l" defTabSz="914400">
              <a:lnSpc>
                <a:spcPct val="90000"/>
              </a:lnSpc>
              <a:spcBef>
                <a:spcPts val="1001"/>
              </a:spcBef>
              <a:buClr>
                <a:srgbClr val="FFFFFF"/>
              </a:buClr>
              <a:buFont typeface="Arial"/>
              <a:buAutoNum type="arabicParenR"/>
            </a:pPr>
            <a:r>
              <a:rPr lang="en-US" sz="2400" b="0" u="none" strike="noStrike">
                <a:solidFill>
                  <a:schemeClr val="lt1"/>
                </a:solidFill>
                <a:effectLst/>
                <a:uFillTx/>
                <a:latin typeface="Aptos"/>
              </a:rPr>
              <a:t>Complex and abstract systems of beliefs about politics...</a:t>
            </a:r>
            <a:endParaRPr lang="de-DE" sz="24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pPr>
            <a:r>
              <a:rPr lang="en-US" sz="2400" b="0" u="none" strike="noStrike">
                <a:solidFill>
                  <a:schemeClr val="lt1"/>
                </a:solidFill>
                <a:effectLst/>
                <a:uFillTx/>
                <a:latin typeface="Aptos"/>
              </a:rPr>
              <a:t>That claim to offer empirical explanations of the political world...</a:t>
            </a:r>
            <a:endParaRPr lang="de-DE" sz="24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pPr>
            <a:r>
              <a:rPr lang="en-US" sz="2400" b="0" u="none" strike="noStrike">
                <a:solidFill>
                  <a:schemeClr val="lt1"/>
                </a:solidFill>
                <a:effectLst/>
                <a:uFillTx/>
                <a:latin typeface="Aptos"/>
              </a:rPr>
              <a:t>As well as a normative prescription of how political life could and should be...</a:t>
            </a:r>
            <a:endParaRPr lang="de-DE" sz="24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pPr>
            <a:r>
              <a:rPr lang="en-US" sz="2400" b="0" u="none" strike="noStrike">
                <a:solidFill>
                  <a:schemeClr val="lt1"/>
                </a:solidFill>
                <a:effectLst/>
                <a:uFillTx/>
                <a:latin typeface="Aptos"/>
              </a:rPr>
              <a:t>And how we can achieve that (a plan of action)</a:t>
            </a:r>
            <a:endParaRPr lang="de-DE" sz="24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pPr>
            <a:r>
              <a:rPr lang="en-US" sz="2400" b="1" u="none" strike="noStrike">
                <a:solidFill>
                  <a:schemeClr val="lt1"/>
                </a:solidFill>
                <a:effectLst/>
                <a:uFillTx/>
                <a:latin typeface="Aptos"/>
              </a:rPr>
              <a:t>Essentially contestable concepts</a:t>
            </a:r>
            <a:endParaRPr lang="de-DE" sz="24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pPr>
            <a:r>
              <a:rPr lang="en-US" sz="2400" b="0" u="none" strike="noStrike">
                <a:solidFill>
                  <a:schemeClr val="lt1"/>
                </a:solidFill>
                <a:effectLst/>
                <a:uFillTx/>
                <a:latin typeface="Aptos"/>
              </a:rPr>
              <a:t>Extremely varied</a:t>
            </a:r>
            <a:endParaRPr lang="de-DE" sz="2400" b="0" u="none" strike="noStrike">
              <a:solidFill>
                <a:schemeClr val="lt1"/>
              </a:solidFill>
              <a:effectLst/>
              <a:uFillTx/>
              <a:latin typeface="Aptos"/>
            </a:endParaRPr>
          </a:p>
        </p:txBody>
      </p:sp>
      <p:pic>
        <p:nvPicPr>
          <p:cNvPr id="171" name="Picture 3" descr="What Is To Be Done? by V.I. Lenin. Little Lenin Library No. 4 ..."/>
          <p:cNvPicPr/>
          <p:nvPr/>
        </p:nvPicPr>
        <p:blipFill>
          <a:blip r:embed="rId1"/>
          <a:stretch/>
        </p:blipFill>
        <p:spPr>
          <a:xfrm>
            <a:off x="8246880" y="933840"/>
            <a:ext cx="3691800" cy="5249160"/>
          </a:xfrm>
          <a:prstGeom prst="rect">
            <a:avLst/>
          </a:prstGeom>
          <a:noFill/>
          <a:ln w="0">
            <a:noFill/>
          </a:ln>
        </p:spPr>
      </p:pic>
    </p:spTree>
  </p:cSld>
  <mc:AlternateContent>
    <mc:Choice Requires="p14">
      <p:transition spd="slow" p14:dur="2000"/>
    </mc:Choice>
    <mc:Fallback>
      <p:transition spd="slow"/>
    </mc:Fallback>
  </mc:AlternateContent>
  <p:timing>
    <p:tnLst>
      <p:par>
        <p:cTn id="79" dur="indefinite" restart="never" nodeType="tmRoot">
          <p:childTnLst>
            <p:seq>
              <p:cTn id="80" dur="indefinite" nodeType="mainSeq">
                <p:childTnLst>
                  <p:par>
                    <p:cTn id="81" fill="hold">
                      <p:stCondLst>
                        <p:cond delay="indefinite"/>
                      </p:stCondLst>
                      <p:childTnLst>
                        <p:par>
                          <p:cTn id="82" fill="hold">
                            <p:stCondLst>
                              <p:cond delay="0"/>
                            </p:stCondLst>
                            <p:childTnLst>
                              <p:par>
                                <p:cTn id="83" presetID="1" presetClass="entr" fill="hold" nodeType="clickEffect">
                                  <p:stCondLst>
                                    <p:cond delay="0"/>
                                  </p:stCondLst>
                                  <p:childTnLst>
                                    <p:set>
                                      <p:cBhvr>
                                        <p:cTn id="84" dur="1" fill="hold">
                                          <p:stCondLst>
                                            <p:cond delay="0"/>
                                          </p:stCondLst>
                                        </p:cTn>
                                        <p:tgtEl>
                                          <p:spTgt spid="170">
                                            <p:txEl>
                                              <p:pRg st="0" end="0"/>
                                            </p:txEl>
                                          </p:spTgt>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fill="hold" nodeType="clickEffect">
                                  <p:stCondLst>
                                    <p:cond delay="0"/>
                                  </p:stCondLst>
                                  <p:childTnLst>
                                    <p:set>
                                      <p:cBhvr>
                                        <p:cTn id="88" dur="1" fill="hold">
                                          <p:stCondLst>
                                            <p:cond delay="0"/>
                                          </p:stCondLst>
                                        </p:cTn>
                                        <p:tgtEl>
                                          <p:spTgt spid="170">
                                            <p:txEl>
                                              <p:pRg st="1" end="1"/>
                                            </p:txEl>
                                          </p:spTgt>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fill="hold" nodeType="clickEffect">
                                  <p:stCondLst>
                                    <p:cond delay="0"/>
                                  </p:stCondLst>
                                  <p:childTnLst>
                                    <p:set>
                                      <p:cBhvr>
                                        <p:cTn id="92" dur="1" fill="hold">
                                          <p:stCondLst>
                                            <p:cond delay="0"/>
                                          </p:stCondLst>
                                        </p:cTn>
                                        <p:tgtEl>
                                          <p:spTgt spid="170">
                                            <p:txEl>
                                              <p:pRg st="2" end="2"/>
                                            </p:txEl>
                                          </p:spTgt>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fill="hold" nodeType="clickEffect">
                                  <p:stCondLst>
                                    <p:cond delay="0"/>
                                  </p:stCondLst>
                                  <p:childTnLst>
                                    <p:set>
                                      <p:cBhvr>
                                        <p:cTn id="96" dur="1" fill="hold">
                                          <p:stCondLst>
                                            <p:cond delay="0"/>
                                          </p:stCondLst>
                                        </p:cTn>
                                        <p:tgtEl>
                                          <p:spTgt spid="170">
                                            <p:txEl>
                                              <p:pRg st="3" end="3"/>
                                            </p:txEl>
                                          </p:spTgt>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fill="hold" nodeType="clickEffect">
                                  <p:stCondLst>
                                    <p:cond delay="0"/>
                                  </p:stCondLst>
                                  <p:childTnLst>
                                    <p:set>
                                      <p:cBhvr>
                                        <p:cTn id="100" dur="1" fill="hold">
                                          <p:stCondLst>
                                            <p:cond delay="0"/>
                                          </p:stCondLst>
                                        </p:cTn>
                                        <p:tgtEl>
                                          <p:spTgt spid="170">
                                            <p:txEl>
                                              <p:pRg st="4" end="4"/>
                                            </p:txEl>
                                          </p:spTgt>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fill="hold" nodeType="clickEffect">
                                  <p:stCondLst>
                                    <p:cond delay="0"/>
                                  </p:stCondLst>
                                  <p:childTnLst>
                                    <p:set>
                                      <p:cBhvr>
                                        <p:cTn id="104" dur="1" fill="hold">
                                          <p:stCondLst>
                                            <p:cond delay="0"/>
                                          </p:stCondLst>
                                        </p:cTn>
                                        <p:tgtEl>
                                          <p:spTgt spid="170">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ctr" defTabSz="914400">
              <a:lnSpc>
                <a:spcPct val="90000"/>
              </a:lnSpc>
              <a:buNone/>
            </a:pPr>
            <a:r>
              <a:rPr lang="en-US" sz="4400" b="0" u="none" strike="noStrike">
                <a:solidFill>
                  <a:schemeClr val="lt1"/>
                </a:solidFill>
                <a:effectLst/>
                <a:uFillTx/>
                <a:latin typeface="Aptos Display"/>
              </a:rPr>
              <a:t>4 + 3 main democratic ideologies</a:t>
            </a:r>
            <a:endParaRPr lang="de-DE" sz="4400" b="0" u="none" strike="noStrike">
              <a:solidFill>
                <a:schemeClr val="lt1"/>
              </a:solidFill>
              <a:effectLst/>
              <a:uFillTx/>
              <a:latin typeface="Aptos Display"/>
            </a:endParaRPr>
          </a:p>
        </p:txBody>
      </p:sp>
      <p:cxnSp>
        <p:nvCxnSpPr>
          <p:cNvPr id="173" name="Straight Arrow Connector 3"/>
          <p:cNvCxnSpPr/>
          <p:nvPr/>
        </p:nvCxnSpPr>
        <p:spPr>
          <a:xfrm>
            <a:off x="1175760" y="3695400"/>
            <a:ext cx="9849240" cy="19440"/>
          </a:xfrm>
          <a:prstGeom prst="straightConnector1">
            <a:avLst/>
          </a:prstGeom>
          <a:ln w="57150">
            <a:solidFill>
              <a:srgbClr val="156082"/>
            </a:solidFill>
            <a:headEnd len="med" type="triangle" w="med"/>
            <a:tailEnd len="med" type="triangle" w="med"/>
          </a:ln>
        </p:spPr>
      </p:cxnSp>
      <p:sp>
        <p:nvSpPr>
          <p:cNvPr id="174" name="TextBox 4"/>
          <p:cNvSpPr/>
          <p:nvPr/>
        </p:nvSpPr>
        <p:spPr>
          <a:xfrm>
            <a:off x="11030040" y="4286160"/>
            <a:ext cx="742680" cy="369000"/>
          </a:xfrm>
          <a:prstGeom prst="rect">
            <a:avLst/>
          </a:prstGeom>
          <a:noFill/>
          <a:ln w="0">
            <a:noFill/>
          </a:ln>
        </p:spPr>
        <p:style>
          <a:lnRef idx="0"/>
          <a:fillRef idx="0"/>
          <a:effectRef idx="0"/>
          <a:fontRef idx="minor"/>
        </p:style>
        <p:txBody>
          <a:bodyPr numCol="1" spcCol="0" horzOverflow="overflow" anchor="t">
            <a:spAutoFit/>
          </a:bodyPr>
          <a:p>
            <a:pPr defTabSz="914400">
              <a:lnSpc>
                <a:spcPct val="100000"/>
              </a:lnSpc>
            </a:pPr>
            <a:r>
              <a:rPr lang="en-US" sz="1800" b="0" u="none" strike="noStrike">
                <a:solidFill>
                  <a:schemeClr val="lt1"/>
                </a:solidFill>
                <a:effectLst/>
                <a:uFillTx/>
                <a:latin typeface="Aptos"/>
              </a:rPr>
              <a:t>Right</a:t>
            </a:r>
            <a:endParaRPr lang="en-US" sz="1800" b="0" u="none" strike="noStrike">
              <a:solidFill>
                <a:srgbClr val="FFFFFF"/>
              </a:solidFill>
              <a:effectLst/>
              <a:uFillTx/>
              <a:latin typeface="Arial"/>
            </a:endParaRPr>
          </a:p>
        </p:txBody>
      </p:sp>
      <p:sp>
        <p:nvSpPr>
          <p:cNvPr id="175" name="TextBox 5"/>
          <p:cNvSpPr/>
          <p:nvPr/>
        </p:nvSpPr>
        <p:spPr>
          <a:xfrm>
            <a:off x="663840" y="4286160"/>
            <a:ext cx="742680" cy="369000"/>
          </a:xfrm>
          <a:prstGeom prst="rect">
            <a:avLst/>
          </a:prstGeom>
          <a:noFill/>
          <a:ln w="0">
            <a:noFill/>
          </a:ln>
        </p:spPr>
        <p:style>
          <a:lnRef idx="0"/>
          <a:fillRef idx="0"/>
          <a:effectRef idx="0"/>
          <a:fontRef idx="minor"/>
        </p:style>
        <p:txBody>
          <a:bodyPr numCol="1" spcCol="0" horzOverflow="overflow" anchor="t">
            <a:spAutoFit/>
          </a:bodyPr>
          <a:p>
            <a:pPr defTabSz="914400">
              <a:lnSpc>
                <a:spcPct val="100000"/>
              </a:lnSpc>
            </a:pPr>
            <a:r>
              <a:rPr lang="en-US" sz="1800" b="0" u="none" strike="noStrike">
                <a:solidFill>
                  <a:schemeClr val="lt1"/>
                </a:solidFill>
                <a:effectLst/>
                <a:uFillTx/>
                <a:latin typeface="Aptos"/>
              </a:rPr>
              <a:t>Left</a:t>
            </a:r>
            <a:endParaRPr lang="en-US" sz="1800" b="0" u="none" strike="noStrike">
              <a:solidFill>
                <a:srgbClr val="FFFFFF"/>
              </a:solidFill>
              <a:effectLst/>
              <a:uFillTx/>
              <a:latin typeface="Arial"/>
            </a:endParaRPr>
          </a:p>
        </p:txBody>
      </p:sp>
      <p:sp>
        <p:nvSpPr>
          <p:cNvPr id="176" name="TextBox 6"/>
          <p:cNvSpPr/>
          <p:nvPr/>
        </p:nvSpPr>
        <p:spPr>
          <a:xfrm>
            <a:off x="8398800" y="2834280"/>
            <a:ext cx="1792080" cy="369000"/>
          </a:xfrm>
          <a:prstGeom prst="rect">
            <a:avLst/>
          </a:prstGeom>
          <a:noFill/>
          <a:ln w="0">
            <a:solidFill>
              <a:srgbClr val="0070C0"/>
            </a:solidFill>
          </a:ln>
        </p:spPr>
        <p:style>
          <a:lnRef idx="0"/>
          <a:fillRef idx="0"/>
          <a:effectRef idx="0"/>
          <a:fontRef idx="minor"/>
        </p:style>
        <p:txBody>
          <a:bodyPr numCol="1" spcCol="0" horzOverflow="overflow" anchor="t">
            <a:spAutoFit/>
          </a:bodyPr>
          <a:p>
            <a:pPr algn="ctr" defTabSz="914400">
              <a:lnSpc>
                <a:spcPct val="100000"/>
              </a:lnSpc>
            </a:pPr>
            <a:r>
              <a:rPr lang="en-US" sz="1800" b="1" u="none" strike="noStrike">
                <a:solidFill>
                  <a:schemeClr val="lt1"/>
                </a:solidFill>
                <a:effectLst/>
                <a:uFillTx/>
                <a:latin typeface="Aptos"/>
              </a:rPr>
              <a:t>Conservatism</a:t>
            </a:r>
            <a:endParaRPr lang="en-US" sz="1800" b="0" u="none" strike="noStrike">
              <a:solidFill>
                <a:srgbClr val="FFFFFF"/>
              </a:solidFill>
              <a:effectLst/>
              <a:uFillTx/>
              <a:latin typeface="Arial"/>
            </a:endParaRPr>
          </a:p>
        </p:txBody>
      </p:sp>
      <p:sp>
        <p:nvSpPr>
          <p:cNvPr id="177" name="TextBox 8"/>
          <p:cNvSpPr/>
          <p:nvPr/>
        </p:nvSpPr>
        <p:spPr>
          <a:xfrm>
            <a:off x="6098400" y="4286160"/>
            <a:ext cx="1792080" cy="369000"/>
          </a:xfrm>
          <a:prstGeom prst="rect">
            <a:avLst/>
          </a:prstGeom>
          <a:noFill/>
          <a:ln w="0">
            <a:solidFill>
              <a:srgbClr val="0070C0"/>
            </a:solidFill>
          </a:ln>
        </p:spPr>
        <p:style>
          <a:lnRef idx="0"/>
          <a:fillRef idx="0"/>
          <a:effectRef idx="0"/>
          <a:fontRef idx="minor"/>
        </p:style>
        <p:txBody>
          <a:bodyPr numCol="1" spcCol="0" horzOverflow="overflow" anchor="t">
            <a:spAutoFit/>
          </a:bodyPr>
          <a:p>
            <a:pPr algn="ctr" defTabSz="914400">
              <a:lnSpc>
                <a:spcPct val="100000"/>
              </a:lnSpc>
            </a:pPr>
            <a:r>
              <a:rPr lang="en-US" sz="1800" b="1" u="none" strike="noStrike">
                <a:solidFill>
                  <a:schemeClr val="lt1"/>
                </a:solidFill>
                <a:effectLst/>
                <a:uFillTx/>
                <a:latin typeface="Aptos"/>
              </a:rPr>
              <a:t>Liberalism</a:t>
            </a:r>
            <a:endParaRPr lang="en-US" sz="1800" b="0" u="none" strike="noStrike">
              <a:solidFill>
                <a:srgbClr val="FFFFFF"/>
              </a:solidFill>
              <a:effectLst/>
              <a:uFillTx/>
              <a:latin typeface="Arial"/>
            </a:endParaRPr>
          </a:p>
        </p:txBody>
      </p:sp>
      <p:sp>
        <p:nvSpPr>
          <p:cNvPr id="178" name="TextBox 9"/>
          <p:cNvSpPr/>
          <p:nvPr/>
        </p:nvSpPr>
        <p:spPr>
          <a:xfrm>
            <a:off x="1454760" y="1482840"/>
            <a:ext cx="9297000" cy="522720"/>
          </a:xfrm>
          <a:prstGeom prst="rect">
            <a:avLst/>
          </a:prstGeom>
          <a:noFill/>
          <a:ln w="0">
            <a:noFill/>
          </a:ln>
        </p:spPr>
        <p:style>
          <a:lnRef idx="0"/>
          <a:fillRef idx="0"/>
          <a:effectRef idx="0"/>
          <a:fontRef idx="minor"/>
        </p:style>
        <p:txBody>
          <a:bodyPr numCol="1" spcCol="0" horzOverflow="overflow" anchor="t">
            <a:spAutoFit/>
          </a:bodyPr>
          <a:p>
            <a:pPr algn="ctr" defTabSz="914400">
              <a:lnSpc>
                <a:spcPct val="100000"/>
              </a:lnSpc>
            </a:pPr>
            <a:r>
              <a:rPr lang="en-US" sz="2800" b="1" u="none" strike="noStrike">
                <a:solidFill>
                  <a:schemeClr val="lt1"/>
                </a:solidFill>
                <a:effectLst/>
                <a:uFillTx/>
                <a:latin typeface="Aptos"/>
              </a:rPr>
              <a:t>Views about state intervention in society &amp; economy</a:t>
            </a:r>
            <a:endParaRPr lang="en-US" sz="2800" b="0" u="none" strike="noStrike">
              <a:solidFill>
                <a:srgbClr val="FFFFFF"/>
              </a:solidFill>
              <a:effectLst/>
              <a:uFillTx/>
              <a:latin typeface="Arial"/>
            </a:endParaRPr>
          </a:p>
        </p:txBody>
      </p:sp>
      <p:sp>
        <p:nvSpPr>
          <p:cNvPr id="179" name="TextBox 10"/>
          <p:cNvSpPr/>
          <p:nvPr/>
        </p:nvSpPr>
        <p:spPr>
          <a:xfrm>
            <a:off x="4703760" y="2704680"/>
            <a:ext cx="1792080" cy="645840"/>
          </a:xfrm>
          <a:prstGeom prst="rect">
            <a:avLst/>
          </a:prstGeom>
          <a:noFill/>
          <a:ln w="0">
            <a:solidFill>
              <a:srgbClr val="0070C0"/>
            </a:solidFill>
          </a:ln>
        </p:spPr>
        <p:style>
          <a:lnRef idx="0"/>
          <a:fillRef idx="0"/>
          <a:effectRef idx="0"/>
          <a:fontRef idx="minor"/>
        </p:style>
        <p:txBody>
          <a:bodyPr numCol="1" spcCol="0" horzOverflow="overflow" anchor="t">
            <a:spAutoFit/>
          </a:bodyPr>
          <a:p>
            <a:pPr algn="ctr" defTabSz="914400">
              <a:lnSpc>
                <a:spcPct val="100000"/>
              </a:lnSpc>
            </a:pPr>
            <a:r>
              <a:rPr lang="en-US" sz="1800" b="1" u="none" strike="noStrike">
                <a:solidFill>
                  <a:schemeClr val="lt1"/>
                </a:solidFill>
                <a:effectLst/>
                <a:uFillTx/>
                <a:latin typeface="Aptos"/>
              </a:rPr>
              <a:t>Christian Democracy</a:t>
            </a:r>
            <a:endParaRPr lang="en-US" sz="1800" b="0" u="none" strike="noStrike">
              <a:solidFill>
                <a:srgbClr val="FFFFFF"/>
              </a:solidFill>
              <a:effectLst/>
              <a:uFillTx/>
              <a:latin typeface="Arial"/>
            </a:endParaRPr>
          </a:p>
        </p:txBody>
      </p:sp>
      <p:sp>
        <p:nvSpPr>
          <p:cNvPr id="180" name="TextBox 11"/>
          <p:cNvSpPr/>
          <p:nvPr/>
        </p:nvSpPr>
        <p:spPr>
          <a:xfrm>
            <a:off x="2144880" y="4012920"/>
            <a:ext cx="1792080" cy="923040"/>
          </a:xfrm>
          <a:prstGeom prst="rect">
            <a:avLst/>
          </a:prstGeom>
          <a:noFill/>
          <a:ln w="0">
            <a:solidFill>
              <a:srgbClr val="0070C0"/>
            </a:solidFill>
          </a:ln>
        </p:spPr>
        <p:style>
          <a:lnRef idx="0"/>
          <a:fillRef idx="0"/>
          <a:effectRef idx="0"/>
          <a:fontRef idx="minor"/>
        </p:style>
        <p:txBody>
          <a:bodyPr numCol="1" spcCol="0" horzOverflow="overflow" anchor="t">
            <a:spAutoFit/>
          </a:bodyPr>
          <a:p>
            <a:pPr algn="ctr" defTabSz="914400">
              <a:lnSpc>
                <a:spcPct val="100000"/>
              </a:lnSpc>
            </a:pPr>
            <a:r>
              <a:rPr lang="en-US" sz="1800" b="1" u="none" strike="noStrike">
                <a:solidFill>
                  <a:schemeClr val="lt1"/>
                </a:solidFill>
                <a:effectLst/>
                <a:uFillTx/>
                <a:latin typeface="Aptos"/>
              </a:rPr>
              <a:t>Social Democract / Socialism</a:t>
            </a:r>
            <a:endParaRPr lang="en-US" sz="1800" b="0" u="none" strike="noStrike">
              <a:solidFill>
                <a:srgbClr val="FFFFFF"/>
              </a:solidFill>
              <a:effectLst/>
              <a:uFillTx/>
              <a:latin typeface="Arial"/>
            </a:endParaRPr>
          </a:p>
        </p:txBody>
      </p:sp>
      <p:cxnSp>
        <p:nvCxnSpPr>
          <p:cNvPr id="181" name="Straight Arrow Connector 12"/>
          <p:cNvCxnSpPr/>
          <p:nvPr/>
        </p:nvCxnSpPr>
        <p:spPr>
          <a:xfrm>
            <a:off x="9315360" y="3162240"/>
            <a:ext cx="19440" cy="476640"/>
          </a:xfrm>
          <a:prstGeom prst="straightConnector1">
            <a:avLst/>
          </a:prstGeom>
          <a:ln>
            <a:solidFill>
              <a:srgbClr val="156082"/>
            </a:solidFill>
          </a:ln>
        </p:spPr>
      </p:cxnSp>
      <p:cxnSp>
        <p:nvCxnSpPr>
          <p:cNvPr id="182" name="Straight Arrow Connector 13"/>
          <p:cNvCxnSpPr/>
          <p:nvPr/>
        </p:nvCxnSpPr>
        <p:spPr>
          <a:xfrm>
            <a:off x="6914160" y="3809160"/>
            <a:ext cx="19440" cy="476640"/>
          </a:xfrm>
          <a:prstGeom prst="straightConnector1">
            <a:avLst/>
          </a:prstGeom>
          <a:ln>
            <a:solidFill>
              <a:srgbClr val="156082"/>
            </a:solidFill>
          </a:ln>
        </p:spPr>
      </p:cxnSp>
      <p:cxnSp>
        <p:nvCxnSpPr>
          <p:cNvPr id="183" name="Straight Arrow Connector 14"/>
          <p:cNvCxnSpPr/>
          <p:nvPr/>
        </p:nvCxnSpPr>
        <p:spPr>
          <a:xfrm>
            <a:off x="5677920" y="3305880"/>
            <a:ext cx="19440" cy="476640"/>
          </a:xfrm>
          <a:prstGeom prst="straightConnector1">
            <a:avLst/>
          </a:prstGeom>
          <a:ln>
            <a:solidFill>
              <a:srgbClr val="156082"/>
            </a:solidFill>
          </a:ln>
        </p:spPr>
      </p:cxnSp>
      <p:cxnSp>
        <p:nvCxnSpPr>
          <p:cNvPr id="184" name="Straight Arrow Connector 15"/>
          <p:cNvCxnSpPr/>
          <p:nvPr/>
        </p:nvCxnSpPr>
        <p:spPr>
          <a:xfrm>
            <a:off x="3118680" y="3708360"/>
            <a:ext cx="19440" cy="476640"/>
          </a:xfrm>
          <a:prstGeom prst="straightConnector1">
            <a:avLst/>
          </a:prstGeom>
          <a:ln>
            <a:solidFill>
              <a:srgbClr val="156082"/>
            </a:solidFill>
          </a:ln>
        </p:spPr>
      </p:cxnSp>
      <p:sp>
        <p:nvSpPr>
          <p:cNvPr id="185" name="TextBox 16"/>
          <p:cNvSpPr/>
          <p:nvPr/>
        </p:nvSpPr>
        <p:spPr>
          <a:xfrm>
            <a:off x="1454760" y="5781600"/>
            <a:ext cx="9297000" cy="522720"/>
          </a:xfrm>
          <a:prstGeom prst="rect">
            <a:avLst/>
          </a:prstGeom>
          <a:noFill/>
          <a:ln w="0">
            <a:noFill/>
          </a:ln>
        </p:spPr>
        <p:style>
          <a:lnRef idx="0"/>
          <a:fillRef idx="0"/>
          <a:effectRef idx="0"/>
          <a:fontRef idx="minor"/>
        </p:style>
        <p:txBody>
          <a:bodyPr numCol="1" spcCol="0" horzOverflow="overflow" anchor="t">
            <a:spAutoFit/>
          </a:bodyPr>
          <a:p>
            <a:pPr algn="ctr" defTabSz="914400">
              <a:lnSpc>
                <a:spcPct val="100000"/>
              </a:lnSpc>
            </a:pPr>
            <a:r>
              <a:rPr lang="en-US" sz="2800" b="1" u="none" strike="noStrike">
                <a:solidFill>
                  <a:schemeClr val="lt1"/>
                </a:solidFill>
                <a:effectLst/>
                <a:uFillTx/>
                <a:latin typeface="Aptos"/>
              </a:rPr>
              <a:t>Green political though, nationalism, populism?</a:t>
            </a:r>
            <a:endParaRPr lang="en-US" sz="2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ctr" defTabSz="914400">
              <a:lnSpc>
                <a:spcPct val="90000"/>
              </a:lnSpc>
              <a:buNone/>
            </a:pPr>
            <a:r>
              <a:rPr lang="en-US" sz="4400" b="0" u="none" strike="noStrike">
                <a:solidFill>
                  <a:schemeClr val="lt1"/>
                </a:solidFill>
                <a:effectLst/>
                <a:uFillTx/>
                <a:latin typeface="Aptos Display"/>
              </a:rPr>
              <a:t>Conservatism</a:t>
            </a:r>
            <a:endParaRPr lang="de-DE" sz="4400" b="0" u="none" strike="noStrike">
              <a:solidFill>
                <a:schemeClr val="lt1"/>
              </a:solidFill>
              <a:effectLst/>
              <a:uFillTx/>
              <a:latin typeface="Aptos Display"/>
            </a:endParaRPr>
          </a:p>
        </p:txBody>
      </p:sp>
      <p:sp>
        <p:nvSpPr>
          <p:cNvPr id="187" name="PlaceHolder 2"/>
          <p:cNvSpPr>
            <a:spLocks noGrp="1"/>
          </p:cNvSpPr>
          <p:nvPr>
            <p:ph/>
          </p:nvPr>
        </p:nvSpPr>
        <p:spPr>
          <a:xfrm>
            <a:off x="838080" y="1825560"/>
            <a:ext cx="10515240" cy="4350960"/>
          </a:xfrm>
          <a:prstGeom prst="rect">
            <a:avLst/>
          </a:prstGeom>
          <a:noFill/>
          <a:ln w="0">
            <a:noFill/>
          </a:ln>
        </p:spPr>
        <p:txBody>
          <a:bodyPr lIns="91440" tIns="45720" rIns="91440" bIns="45720" anchor="t">
            <a:normAutofit/>
          </a:bodyPr>
          <a:p>
            <a:pPr marL="514440" indent="-514440" algn="l" defTabSz="914400">
              <a:lnSpc>
                <a:spcPct val="90000"/>
              </a:lnSpc>
              <a:spcBef>
                <a:spcPts val="1001"/>
              </a:spcBef>
              <a:buClr>
                <a:srgbClr val="FFFFFF"/>
              </a:buClr>
              <a:buFont typeface="Arial"/>
              <a:buAutoNum type="arabicPeriod"/>
            </a:pPr>
            <a:r>
              <a:rPr lang="en-US" sz="2800" b="0" u="none" strike="noStrike">
                <a:solidFill>
                  <a:schemeClr val="lt1"/>
                </a:solidFill>
                <a:effectLst/>
                <a:uFillTx/>
                <a:latin typeface="Aptos"/>
              </a:rPr>
              <a:t>Organic Society</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eriod"/>
            </a:pPr>
            <a:r>
              <a:rPr lang="en-US" sz="2800" b="0" u="none" strike="noStrike">
                <a:solidFill>
                  <a:schemeClr val="lt1"/>
                </a:solidFill>
                <a:effectLst/>
                <a:uFillTx/>
                <a:latin typeface="Aptos"/>
              </a:rPr>
              <a:t>Pessimistic view of human nature</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eriod"/>
            </a:pPr>
            <a:r>
              <a:rPr lang="en-US" sz="2800" b="0" u="none" strike="noStrike">
                <a:solidFill>
                  <a:schemeClr val="lt1"/>
                </a:solidFill>
                <a:effectLst/>
                <a:uFillTx/>
                <a:latin typeface="Aptos"/>
              </a:rPr>
              <a:t>Representative democracy</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eriod"/>
            </a:pPr>
            <a:r>
              <a:rPr lang="en-US" sz="2800" b="0" u="none" strike="noStrike">
                <a:solidFill>
                  <a:schemeClr val="lt1"/>
                </a:solidFill>
                <a:effectLst/>
                <a:uFillTx/>
                <a:latin typeface="Aptos"/>
              </a:rPr>
              <a:t>Inequality</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eriod"/>
            </a:pPr>
            <a:r>
              <a:rPr lang="en-US" sz="2800" b="0" u="none" strike="noStrike">
                <a:solidFill>
                  <a:schemeClr val="lt1"/>
                </a:solidFill>
                <a:effectLst/>
                <a:uFillTx/>
                <a:latin typeface="Aptos"/>
              </a:rPr>
              <a:t>Invisible hand of the market</a:t>
            </a:r>
            <a:endParaRPr lang="de-DE" sz="2800" b="0" u="none" strike="noStrike">
              <a:solidFill>
                <a:schemeClr val="lt1"/>
              </a:solidFill>
              <a:effectLst/>
              <a:uFillTx/>
              <a:latin typeface="Aptos"/>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ctr" defTabSz="914400">
              <a:lnSpc>
                <a:spcPct val="90000"/>
              </a:lnSpc>
              <a:buNone/>
            </a:pPr>
            <a:r>
              <a:rPr lang="en-US" sz="4400" b="0" u="none" strike="noStrike">
                <a:solidFill>
                  <a:schemeClr val="lt1"/>
                </a:solidFill>
                <a:effectLst/>
                <a:uFillTx/>
                <a:latin typeface="Aptos Display"/>
              </a:rPr>
              <a:t>Liberalism</a:t>
            </a:r>
            <a:endParaRPr lang="de-DE" sz="4400" b="0" u="none" strike="noStrike">
              <a:solidFill>
                <a:schemeClr val="lt1"/>
              </a:solidFill>
              <a:effectLst/>
              <a:uFillTx/>
              <a:latin typeface="Aptos Display"/>
            </a:endParaRPr>
          </a:p>
        </p:txBody>
      </p:sp>
      <p:sp>
        <p:nvSpPr>
          <p:cNvPr id="189" name="PlaceHolder 2"/>
          <p:cNvSpPr>
            <a:spLocks noGrp="1"/>
          </p:cNvSpPr>
          <p:nvPr>
            <p:ph/>
          </p:nvPr>
        </p:nvSpPr>
        <p:spPr>
          <a:xfrm>
            <a:off x="838080" y="1825560"/>
            <a:ext cx="10515240" cy="4350960"/>
          </a:xfrm>
          <a:prstGeom prst="rect">
            <a:avLst/>
          </a:prstGeom>
          <a:noFill/>
          <a:ln w="0">
            <a:noFill/>
          </a:ln>
        </p:spPr>
        <p:txBody>
          <a:bodyPr lIns="91440" tIns="45720" rIns="91440" bIns="45720" anchor="t">
            <a:normAutofit/>
          </a:bodyPr>
          <a:p>
            <a:pPr marL="514440" indent="-514440" algn="l" defTabSz="914400">
              <a:lnSpc>
                <a:spcPct val="90000"/>
              </a:lnSpc>
              <a:spcBef>
                <a:spcPts val="1001"/>
              </a:spcBef>
              <a:buClr>
                <a:srgbClr val="FFFFFF"/>
              </a:buClr>
              <a:buFont typeface="Arial"/>
              <a:buAutoNum type="arabicPeriod"/>
            </a:pPr>
            <a:r>
              <a:rPr lang="en-US" sz="2800" b="0" u="none" strike="noStrike">
                <a:solidFill>
                  <a:schemeClr val="lt1"/>
                </a:solidFill>
                <a:effectLst/>
                <a:uFillTx/>
                <a:latin typeface="Aptos"/>
              </a:rPr>
              <a:t>Limited state power</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eriod"/>
            </a:pPr>
            <a:r>
              <a:rPr lang="en-US" sz="2800" b="0" u="none" strike="noStrike">
                <a:solidFill>
                  <a:schemeClr val="lt1"/>
                </a:solidFill>
                <a:effectLst/>
                <a:uFillTx/>
                <a:latin typeface="Aptos"/>
              </a:rPr>
              <a:t>Parliamentary government and the division of powers</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eriod"/>
            </a:pPr>
            <a:r>
              <a:rPr lang="en-US" sz="2800" b="0" u="none" strike="noStrike">
                <a:solidFill>
                  <a:schemeClr val="lt1"/>
                </a:solidFill>
                <a:effectLst/>
                <a:uFillTx/>
                <a:latin typeface="Aptos"/>
              </a:rPr>
              <a:t>Optimistic view of human nature</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eriod"/>
            </a:pPr>
            <a:r>
              <a:rPr lang="en-US" sz="2800" b="0" u="none" strike="noStrike">
                <a:solidFill>
                  <a:schemeClr val="lt1"/>
                </a:solidFill>
                <a:effectLst/>
                <a:uFillTx/>
                <a:latin typeface="Aptos"/>
              </a:rPr>
              <a:t>Slow reform by individual action</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eriod"/>
            </a:pPr>
            <a:r>
              <a:rPr lang="en-US" sz="2800" b="0" u="none" strike="noStrike">
                <a:solidFill>
                  <a:schemeClr val="lt1"/>
                </a:solidFill>
                <a:effectLst/>
                <a:uFillTx/>
                <a:latin typeface="Aptos"/>
              </a:rPr>
              <a:t>Free trade</a:t>
            </a:r>
            <a:endParaRPr lang="de-DE" sz="2800" b="0" u="none" strike="noStrike">
              <a:solidFill>
                <a:schemeClr val="lt1"/>
              </a:solidFill>
              <a:effectLst/>
              <a:uFillTx/>
              <a:latin typeface="Aptos"/>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ctr" defTabSz="914400">
              <a:lnSpc>
                <a:spcPct val="90000"/>
              </a:lnSpc>
              <a:buNone/>
            </a:pPr>
            <a:r>
              <a:rPr lang="en-US" sz="4400" b="0" u="none" strike="noStrike">
                <a:solidFill>
                  <a:schemeClr val="lt1"/>
                </a:solidFill>
                <a:effectLst/>
                <a:uFillTx/>
                <a:latin typeface="Aptos Display"/>
              </a:rPr>
              <a:t>Christian Democracy</a:t>
            </a:r>
            <a:endParaRPr lang="de-DE" sz="4400" b="0" u="none" strike="noStrike">
              <a:solidFill>
                <a:schemeClr val="lt1"/>
              </a:solidFill>
              <a:effectLst/>
              <a:uFillTx/>
              <a:latin typeface="Aptos Display"/>
            </a:endParaRPr>
          </a:p>
        </p:txBody>
      </p:sp>
      <p:sp>
        <p:nvSpPr>
          <p:cNvPr id="191" name="PlaceHolder 2"/>
          <p:cNvSpPr>
            <a:spLocks noGrp="1"/>
          </p:cNvSpPr>
          <p:nvPr>
            <p:ph/>
          </p:nvPr>
        </p:nvSpPr>
        <p:spPr>
          <a:xfrm>
            <a:off x="838080" y="1825560"/>
            <a:ext cx="10515240" cy="4350960"/>
          </a:xfrm>
          <a:prstGeom prst="rect">
            <a:avLst/>
          </a:prstGeom>
          <a:noFill/>
          <a:ln w="0">
            <a:noFill/>
          </a:ln>
        </p:spPr>
        <p:txBody>
          <a:bodyPr lIns="91440" tIns="45720" rIns="91440" bIns="45720" anchor="t">
            <a:normAutofit/>
          </a:bodyPr>
          <a:p>
            <a:pPr marL="514440" indent="-514440" algn="l" defTabSz="914400">
              <a:lnSpc>
                <a:spcPct val="90000"/>
              </a:lnSpc>
              <a:spcBef>
                <a:spcPts val="1001"/>
              </a:spcBef>
              <a:buClr>
                <a:srgbClr val="FFFFFF"/>
              </a:buClr>
              <a:buFont typeface="Arial"/>
              <a:buAutoNum type="arabicParenR"/>
            </a:pPr>
            <a:r>
              <a:rPr lang="en-US" sz="2800" b="0" u="none" strike="noStrike">
                <a:solidFill>
                  <a:schemeClr val="lt1"/>
                </a:solidFill>
                <a:effectLst/>
                <a:uFillTx/>
                <a:latin typeface="Aptos"/>
              </a:rPr>
              <a:t>Natural Law</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pPr>
            <a:r>
              <a:rPr lang="en-US" sz="2800" b="0" u="none" strike="noStrike">
                <a:solidFill>
                  <a:schemeClr val="lt1"/>
                </a:solidFill>
                <a:effectLst/>
                <a:uFillTx/>
                <a:latin typeface="Aptos"/>
              </a:rPr>
              <a:t>Family, Church, Community</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pPr>
            <a:r>
              <a:rPr lang="en-US" sz="2800" b="0" u="none" strike="noStrike">
                <a:solidFill>
                  <a:schemeClr val="lt1"/>
                </a:solidFill>
                <a:effectLst/>
                <a:uFillTx/>
                <a:latin typeface="Aptos"/>
              </a:rPr>
              <a:t>Subsidiarity</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pPr>
            <a:r>
              <a:rPr lang="en-US" sz="2800" b="0" u="none" strike="noStrike">
                <a:solidFill>
                  <a:schemeClr val="lt1"/>
                </a:solidFill>
                <a:effectLst/>
                <a:uFillTx/>
                <a:latin typeface="Aptos"/>
              </a:rPr>
              <a:t>Protection of the weak and the poor</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pPr>
            <a:r>
              <a:rPr lang="en-US" sz="2800" b="0" u="none" strike="noStrike">
                <a:solidFill>
                  <a:schemeClr val="lt1"/>
                </a:solidFill>
                <a:effectLst/>
                <a:uFillTx/>
                <a:latin typeface="Aptos"/>
              </a:rPr>
              <a:t>Harmony, integration and consultation</a:t>
            </a:r>
            <a:endParaRPr lang="de-DE" sz="2800" b="0" u="none" strike="noStrike">
              <a:solidFill>
                <a:schemeClr val="lt1"/>
              </a:solidFill>
              <a:effectLst/>
              <a:uFillTx/>
              <a:latin typeface="Aptos"/>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ctr" defTabSz="914400">
              <a:lnSpc>
                <a:spcPct val="90000"/>
              </a:lnSpc>
              <a:buNone/>
            </a:pPr>
            <a:r>
              <a:rPr lang="en-US" sz="4400" b="0" u="none" strike="noStrike">
                <a:solidFill>
                  <a:schemeClr val="lt1"/>
                </a:solidFill>
                <a:effectLst/>
                <a:uFillTx/>
                <a:latin typeface="Aptos Display"/>
              </a:rPr>
              <a:t>Socialism &amp; Social Democracy</a:t>
            </a:r>
            <a:endParaRPr lang="de-DE" sz="4400" b="0" u="none" strike="noStrike">
              <a:solidFill>
                <a:schemeClr val="lt1"/>
              </a:solidFill>
              <a:effectLst/>
              <a:uFillTx/>
              <a:latin typeface="Aptos Display"/>
            </a:endParaRPr>
          </a:p>
        </p:txBody>
      </p:sp>
      <p:sp>
        <p:nvSpPr>
          <p:cNvPr id="193" name="PlaceHolder 2"/>
          <p:cNvSpPr>
            <a:spLocks noGrp="1"/>
          </p:cNvSpPr>
          <p:nvPr>
            <p:ph/>
          </p:nvPr>
        </p:nvSpPr>
        <p:spPr>
          <a:xfrm>
            <a:off x="838080" y="1825560"/>
            <a:ext cx="10515240" cy="4350960"/>
          </a:xfrm>
          <a:prstGeom prst="rect">
            <a:avLst/>
          </a:prstGeom>
          <a:noFill/>
          <a:ln w="0">
            <a:noFill/>
          </a:ln>
        </p:spPr>
        <p:txBody>
          <a:bodyPr lIns="91440" tIns="45720" rIns="91440" bIns="45720" anchor="t">
            <a:normAutofit/>
          </a:bodyPr>
          <a:p>
            <a:pPr marL="514440" indent="-514440" algn="l" defTabSz="914400">
              <a:lnSpc>
                <a:spcPct val="90000"/>
              </a:lnSpc>
              <a:spcBef>
                <a:spcPts val="1001"/>
              </a:spcBef>
              <a:buClr>
                <a:srgbClr val="FFFFFF"/>
              </a:buClr>
              <a:buFont typeface="Arial"/>
              <a:buAutoNum type="arabicParenR"/>
            </a:pPr>
            <a:r>
              <a:rPr lang="en-US" sz="2800" b="0" u="none" strike="noStrike">
                <a:solidFill>
                  <a:schemeClr val="lt1"/>
                </a:solidFill>
                <a:effectLst/>
                <a:uFillTx/>
                <a:latin typeface="Aptos"/>
              </a:rPr>
              <a:t>Optimistic view of human nature</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pPr>
            <a:r>
              <a:rPr lang="en-US" sz="2800" b="0" u="none" strike="noStrike">
                <a:solidFill>
                  <a:schemeClr val="lt1"/>
                </a:solidFill>
                <a:effectLst/>
                <a:uFillTx/>
                <a:latin typeface="Aptos"/>
              </a:rPr>
              <a:t>Equality of opportunity</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pPr>
            <a:r>
              <a:rPr lang="en-US" sz="2800" b="0" u="none" strike="noStrike">
                <a:solidFill>
                  <a:schemeClr val="lt1"/>
                </a:solidFill>
                <a:effectLst/>
                <a:uFillTx/>
                <a:latin typeface="Aptos"/>
              </a:rPr>
              <a:t>Participatory Democracy</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pPr>
            <a:r>
              <a:rPr lang="en-US" sz="2800" b="0" u="none" strike="noStrike">
                <a:solidFill>
                  <a:schemeClr val="lt1"/>
                </a:solidFill>
                <a:effectLst/>
                <a:uFillTx/>
                <a:latin typeface="Aptos"/>
              </a:rPr>
              <a:t>Mixed Economy</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pPr>
            <a:r>
              <a:rPr lang="en-US" sz="2800" b="0" u="none" strike="noStrike">
                <a:solidFill>
                  <a:schemeClr val="lt1"/>
                </a:solidFill>
                <a:effectLst/>
                <a:uFillTx/>
                <a:latin typeface="Aptos"/>
              </a:rPr>
              <a:t>Peaceful Reform</a:t>
            </a:r>
            <a:endParaRPr lang="de-DE" sz="2800" b="0" u="none" strike="noStrike">
              <a:solidFill>
                <a:schemeClr val="lt1"/>
              </a:solidFill>
              <a:effectLst/>
              <a:uFillTx/>
              <a:latin typeface="Aptos"/>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ctr" defTabSz="914400">
              <a:lnSpc>
                <a:spcPct val="90000"/>
              </a:lnSpc>
              <a:buNone/>
            </a:pPr>
            <a:r>
              <a:rPr lang="en-US" sz="4400" b="0" u="none" strike="noStrike">
                <a:solidFill>
                  <a:schemeClr val="lt1"/>
                </a:solidFill>
                <a:effectLst/>
                <a:uFillTx/>
                <a:latin typeface="Aptos Display"/>
              </a:rPr>
              <a:t>Looser ideologies</a:t>
            </a:r>
            <a:endParaRPr lang="de-DE" sz="4400" b="0" u="none" strike="noStrike">
              <a:solidFill>
                <a:schemeClr val="lt1"/>
              </a:solidFill>
              <a:effectLst/>
              <a:uFillTx/>
              <a:latin typeface="Aptos Display"/>
            </a:endParaRPr>
          </a:p>
        </p:txBody>
      </p:sp>
      <p:sp>
        <p:nvSpPr>
          <p:cNvPr id="195" name="PlaceHolder 2"/>
          <p:cNvSpPr>
            <a:spLocks noGrp="1"/>
          </p:cNvSpPr>
          <p:nvPr>
            <p:ph/>
          </p:nvPr>
        </p:nvSpPr>
        <p:spPr>
          <a:xfrm>
            <a:off x="838080" y="1480680"/>
            <a:ext cx="10515240" cy="5371920"/>
          </a:xfrm>
          <a:prstGeom prst="rect">
            <a:avLst/>
          </a:prstGeom>
          <a:noFill/>
          <a:ln w="0">
            <a:noFill/>
          </a:ln>
        </p:spPr>
        <p:txBody>
          <a:bodyPr lIns="91440" tIns="45720" rIns="91440" bIns="45720" anchor="t">
            <a:normAutofit lnSpcReduction="9999"/>
          </a:bodyPr>
          <a:p>
            <a:pPr indent="0" algn="l" defTabSz="914400">
              <a:lnSpc>
                <a:spcPct val="90000"/>
              </a:lnSpc>
              <a:spcBef>
                <a:spcPts val="1001"/>
              </a:spcBef>
              <a:buNone/>
              <a:tabLst>
                <a:tab pos="0" algn="l"/>
              </a:tabLst>
            </a:pPr>
            <a:r>
              <a:rPr lang="en-US" sz="2800" b="1" u="none" strike="noStrike">
                <a:solidFill>
                  <a:schemeClr val="lt1"/>
                </a:solidFill>
                <a:effectLst/>
                <a:uFillTx/>
                <a:latin typeface="Aptos"/>
              </a:rPr>
              <a:t>Nationalism</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tabLst>
                <a:tab pos="0" algn="l"/>
              </a:tabLst>
            </a:pPr>
            <a:r>
              <a:rPr lang="en-US" sz="2800" b="0" u="none" strike="noStrike">
                <a:solidFill>
                  <a:schemeClr val="lt1"/>
                </a:solidFill>
                <a:effectLst/>
                <a:uFillTx/>
                <a:latin typeface="Aptos"/>
              </a:rPr>
              <a:t>Ethno-nationalism &amp; Territory</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tabLst>
                <a:tab pos="0" algn="l"/>
              </a:tabLst>
            </a:pPr>
            <a:r>
              <a:rPr lang="en-US" sz="2800" b="0" u="none" strike="noStrike">
                <a:solidFill>
                  <a:schemeClr val="lt1"/>
                </a:solidFill>
                <a:effectLst/>
                <a:uFillTx/>
                <a:latin typeface="Aptos"/>
              </a:rPr>
              <a:t>National independence</a:t>
            </a:r>
            <a:endParaRPr lang="de-DE" sz="2800" b="0" u="none" strike="noStrike">
              <a:solidFill>
                <a:schemeClr val="lt1"/>
              </a:solidFill>
              <a:effectLst/>
              <a:uFillTx/>
              <a:latin typeface="Aptos"/>
            </a:endParaRPr>
          </a:p>
          <a:p>
            <a:pPr indent="0" algn="l" defTabSz="914400">
              <a:lnSpc>
                <a:spcPct val="90000"/>
              </a:lnSpc>
              <a:spcBef>
                <a:spcPts val="1001"/>
              </a:spcBef>
              <a:buNone/>
              <a:tabLst>
                <a:tab pos="0" algn="l"/>
              </a:tabLst>
            </a:pPr>
            <a:r>
              <a:rPr lang="en-US" sz="2800" b="1" u="none" strike="noStrike">
                <a:solidFill>
                  <a:schemeClr val="lt1"/>
                </a:solidFill>
                <a:effectLst/>
                <a:uFillTx/>
                <a:latin typeface="Aptos"/>
              </a:rPr>
              <a:t>Green Political Thought</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tabLst>
                <a:tab pos="0" algn="l"/>
              </a:tabLst>
            </a:pPr>
            <a:r>
              <a:rPr lang="en-US" sz="2800" b="0" u="none" strike="noStrike">
                <a:solidFill>
                  <a:schemeClr val="lt1"/>
                </a:solidFill>
                <a:effectLst/>
                <a:uFillTx/>
                <a:latin typeface="Aptos"/>
              </a:rPr>
              <a:t>Sustainable Development</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tabLst>
                <a:tab pos="0" algn="l"/>
              </a:tabLst>
            </a:pPr>
            <a:r>
              <a:rPr lang="en-US" sz="2800" b="0" u="none" strike="noStrike">
                <a:solidFill>
                  <a:schemeClr val="lt1"/>
                </a:solidFill>
                <a:effectLst/>
                <a:uFillTx/>
                <a:latin typeface="Aptos"/>
              </a:rPr>
              <a:t>Decentralisation</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tabLst>
                <a:tab pos="0" algn="l"/>
              </a:tabLst>
            </a:pPr>
            <a:r>
              <a:rPr lang="en-US" sz="2800" b="0" u="none" strike="noStrike">
                <a:solidFill>
                  <a:schemeClr val="lt1"/>
                </a:solidFill>
                <a:effectLst/>
                <a:uFillTx/>
                <a:latin typeface="Aptos"/>
              </a:rPr>
              <a:t>Direct Participation &amp; democracy</a:t>
            </a:r>
            <a:endParaRPr lang="de-DE" sz="2800" b="0" u="none" strike="noStrike">
              <a:solidFill>
                <a:schemeClr val="lt1"/>
              </a:solidFill>
              <a:effectLst/>
              <a:uFillTx/>
              <a:latin typeface="Aptos"/>
            </a:endParaRPr>
          </a:p>
          <a:p>
            <a:pPr indent="0" algn="l" defTabSz="914400">
              <a:lnSpc>
                <a:spcPct val="90000"/>
              </a:lnSpc>
              <a:spcBef>
                <a:spcPts val="1001"/>
              </a:spcBef>
              <a:buNone/>
              <a:tabLst>
                <a:tab pos="0" algn="l"/>
              </a:tabLst>
            </a:pPr>
            <a:r>
              <a:rPr lang="en-US" sz="2800" b="1" u="none" strike="noStrike">
                <a:solidFill>
                  <a:schemeClr val="lt1"/>
                </a:solidFill>
                <a:effectLst/>
                <a:uFillTx/>
                <a:latin typeface="Aptos"/>
              </a:rPr>
              <a:t>Populism</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tabLst>
                <a:tab pos="0" algn="l"/>
              </a:tabLst>
            </a:pPr>
            <a:r>
              <a:rPr lang="en-US" sz="2800" b="0" u="none" strike="noStrike">
                <a:solidFill>
                  <a:schemeClr val="lt1"/>
                </a:solidFill>
                <a:effectLst/>
                <a:uFillTx/>
                <a:latin typeface="Aptos"/>
              </a:rPr>
              <a:t>Feelings of neglect</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tabLst>
                <a:tab pos="0" algn="l"/>
              </a:tabLst>
            </a:pPr>
            <a:r>
              <a:rPr lang="en-US" sz="2800" b="0" u="none" strike="noStrike">
                <a:solidFill>
                  <a:schemeClr val="lt1"/>
                </a:solidFill>
                <a:effectLst/>
                <a:uFillTx/>
                <a:latin typeface="Aptos"/>
              </a:rPr>
              <a:t>Us vs them</a:t>
            </a:r>
            <a:endParaRPr lang="de-DE" sz="2800" b="0" u="none" strike="noStrike">
              <a:solidFill>
                <a:schemeClr val="lt1"/>
              </a:solidFill>
              <a:effectLst/>
              <a:uFillTx/>
              <a:latin typeface="Aptos"/>
            </a:endParaRPr>
          </a:p>
          <a:p>
            <a:pPr marL="514440" indent="-514440" algn="l" defTabSz="914400">
              <a:lnSpc>
                <a:spcPct val="90000"/>
              </a:lnSpc>
              <a:spcBef>
                <a:spcPts val="1001"/>
              </a:spcBef>
              <a:buClr>
                <a:srgbClr val="FFFFFF"/>
              </a:buClr>
              <a:buFont typeface="Arial"/>
              <a:buAutoNum type="arabicParenR"/>
              <a:tabLst>
                <a:tab pos="0" algn="l"/>
              </a:tabLst>
            </a:pPr>
            <a:r>
              <a:rPr lang="en-US" sz="2800" b="0" u="none" strike="noStrike">
                <a:solidFill>
                  <a:schemeClr val="lt1"/>
                </a:solidFill>
                <a:effectLst/>
                <a:uFillTx/>
                <a:latin typeface="Aptos"/>
              </a:rPr>
              <a:t>Failed democracy</a:t>
            </a:r>
            <a:endParaRPr lang="de-DE" sz="2800" b="0" u="none" strike="noStrike">
              <a:solidFill>
                <a:schemeClr val="lt1"/>
              </a:solidFill>
              <a:effectLst/>
              <a:uFillTx/>
              <a:latin typeface="Aptos"/>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ctr" defTabSz="914400">
              <a:lnSpc>
                <a:spcPct val="90000"/>
              </a:lnSpc>
              <a:buNone/>
            </a:pPr>
            <a:r>
              <a:rPr lang="en-US" sz="4400" b="0" u="none" strike="noStrike">
                <a:solidFill>
                  <a:schemeClr val="lt1"/>
                </a:solidFill>
                <a:effectLst/>
                <a:uFillTx/>
                <a:latin typeface="Aptos Display"/>
              </a:rPr>
              <a:t>Conclusions</a:t>
            </a:r>
            <a:endParaRPr lang="de-DE" sz="4400" b="0" u="none" strike="noStrike">
              <a:solidFill>
                <a:schemeClr val="lt1"/>
              </a:solidFill>
              <a:effectLst/>
              <a:uFillTx/>
              <a:latin typeface="Aptos Display"/>
            </a:endParaRPr>
          </a:p>
        </p:txBody>
      </p:sp>
      <p:sp>
        <p:nvSpPr>
          <p:cNvPr id="197" name="PlaceHolder 2"/>
          <p:cNvSpPr>
            <a:spLocks noGrp="1"/>
          </p:cNvSpPr>
          <p:nvPr>
            <p:ph/>
          </p:nvPr>
        </p:nvSpPr>
        <p:spPr>
          <a:xfrm>
            <a:off x="838080" y="1825560"/>
            <a:ext cx="10515240" cy="4350960"/>
          </a:xfrm>
          <a:prstGeom prst="rect">
            <a:avLst/>
          </a:prstGeom>
          <a:noFill/>
          <a:ln w="0">
            <a:noFill/>
          </a:ln>
        </p:spPr>
        <p:txBody>
          <a:bodyPr lIns="91440" tIns="45720" rIns="91440" bIns="45720" anchor="t">
            <a:normAutofit lnSpcReduction="9999"/>
          </a:bodyPr>
          <a:p>
            <a:pPr marL="228600" indent="-228600" algn="l" defTabSz="914400">
              <a:lnSpc>
                <a:spcPct val="90000"/>
              </a:lnSpc>
              <a:spcBef>
                <a:spcPts val="1001"/>
              </a:spcBef>
              <a:buClr>
                <a:srgbClr val="FFFFFF"/>
              </a:buClr>
              <a:buFont typeface="Arial"/>
              <a:buChar char="•"/>
            </a:pPr>
            <a:r>
              <a:rPr lang="en-US" sz="2800" b="0" u="none" strike="noStrike">
                <a:solidFill>
                  <a:schemeClr val="lt1"/>
                </a:solidFill>
                <a:effectLst/>
                <a:uFillTx/>
                <a:latin typeface="Aptos"/>
              </a:rPr>
              <a:t>Individuals have a unique set of attitudes and values...</a:t>
            </a:r>
            <a:endParaRPr lang="de-DE" sz="28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2800" b="0" u="none" strike="noStrike">
                <a:solidFill>
                  <a:schemeClr val="lt1"/>
                </a:solidFill>
                <a:effectLst/>
                <a:uFillTx/>
                <a:latin typeface="Aptos"/>
              </a:rPr>
              <a:t>… but they ore often determined by social and economic groups...</a:t>
            </a:r>
            <a:endParaRPr lang="de-DE" sz="28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2800" b="0" u="none" strike="noStrike">
                <a:solidFill>
                  <a:schemeClr val="lt1"/>
                </a:solidFill>
                <a:effectLst/>
                <a:uFillTx/>
                <a:latin typeface="Aptos"/>
              </a:rPr>
              <a:t>… and built around interests linked to identity</a:t>
            </a:r>
            <a:endParaRPr lang="de-DE" sz="28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2800" b="0" u="none" strike="noStrike">
                <a:solidFill>
                  <a:schemeClr val="lt1"/>
                </a:solidFill>
                <a:effectLst/>
                <a:uFillTx/>
                <a:latin typeface="Aptos"/>
              </a:rPr>
              <a:t>Cleavages are important to understand political conflict and can change</a:t>
            </a:r>
            <a:endParaRPr lang="de-DE" sz="28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2800" b="0" u="none" strike="noStrike">
                <a:solidFill>
                  <a:schemeClr val="lt1"/>
                </a:solidFill>
                <a:effectLst/>
                <a:uFillTx/>
                <a:latin typeface="Aptos"/>
              </a:rPr>
              <a:t>Ideologies help people understand and interpret a complex world</a:t>
            </a:r>
            <a:endParaRPr lang="de-DE" sz="2800" b="0" u="none" strike="noStrike">
              <a:solidFill>
                <a:schemeClr val="lt1"/>
              </a:solidFill>
              <a:effectLst/>
              <a:uFillTx/>
              <a:latin typeface="Aptos"/>
            </a:endParaRPr>
          </a:p>
          <a:p>
            <a:pPr indent="0" algn="l" defTabSz="914400">
              <a:lnSpc>
                <a:spcPct val="90000"/>
              </a:lnSpc>
              <a:spcBef>
                <a:spcPts val="1001"/>
              </a:spcBef>
              <a:buNone/>
              <a:tabLst>
                <a:tab pos="0" algn="l"/>
              </a:tabLst>
            </a:pPr>
            <a:endParaRPr lang="de-DE" sz="2800" b="0" u="none" strike="noStrike">
              <a:solidFill>
                <a:schemeClr val="lt1"/>
              </a:solidFill>
              <a:effectLst/>
              <a:uFillTx/>
              <a:latin typeface="Aptos"/>
            </a:endParaRPr>
          </a:p>
          <a:p>
            <a:pPr indent="0" algn="ctr" defTabSz="914400">
              <a:lnSpc>
                <a:spcPct val="90000"/>
              </a:lnSpc>
              <a:spcBef>
                <a:spcPts val="1001"/>
              </a:spcBef>
              <a:buNone/>
              <a:tabLst>
                <a:tab pos="0" algn="l"/>
              </a:tabLst>
            </a:pPr>
            <a:r>
              <a:rPr lang="en-US" sz="2800" b="1" u="none" strike="noStrike">
                <a:solidFill>
                  <a:schemeClr val="lt1"/>
                </a:solidFill>
                <a:effectLst/>
                <a:uFillTx/>
                <a:latin typeface="Aptos"/>
              </a:rPr>
              <a:t>Next lecture: how does this translate into parties?</a:t>
            </a:r>
            <a:endParaRPr lang="de-DE" sz="2800" b="0" u="none" strike="noStrike">
              <a:solidFill>
                <a:schemeClr val="lt1"/>
              </a:solidFill>
              <a:effectLst/>
              <a:uFillTx/>
              <a:latin typeface="Aptos"/>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PlaceHolder 1"/>
          <p:cNvSpPr>
            <a:spLocks noGrp="1"/>
          </p:cNvSpPr>
          <p:nvPr>
            <p:ph type="title"/>
          </p:nvPr>
        </p:nvSpPr>
        <p:spPr>
          <a:xfrm>
            <a:off x="549720" y="2682720"/>
            <a:ext cx="11104200" cy="1325160"/>
          </a:xfrm>
          <a:prstGeom prst="rect">
            <a:avLst/>
          </a:prstGeom>
          <a:noFill/>
          <a:ln w="0">
            <a:noFill/>
          </a:ln>
        </p:spPr>
        <p:txBody>
          <a:bodyPr lIns="91440" tIns="45720" rIns="91440" bIns="45720" anchor="ctr">
            <a:noAutofit/>
          </a:bodyPr>
          <a:p>
            <a:pPr indent="0" algn="ctr" defTabSz="914400">
              <a:lnSpc>
                <a:spcPct val="90000"/>
              </a:lnSpc>
              <a:buNone/>
            </a:pPr>
            <a:r>
              <a:rPr lang="en-US" sz="7200" b="0" u="none" strike="noStrike">
                <a:solidFill>
                  <a:schemeClr val="lt1"/>
                </a:solidFill>
                <a:effectLst/>
                <a:uFillTx/>
                <a:latin typeface="Aptos Display"/>
              </a:rPr>
              <a:t>Institutions are the nuts and bolts of government within which </a:t>
            </a:r>
            <a:r>
              <a:rPr lang="en-US" sz="7200" b="1" u="none" strike="noStrike">
                <a:solidFill>
                  <a:schemeClr val="lt1"/>
                </a:solidFill>
                <a:effectLst/>
                <a:uFillTx/>
                <a:latin typeface="Aptos Display"/>
              </a:rPr>
              <a:t>political actors</a:t>
            </a:r>
            <a:r>
              <a:rPr lang="en-US" sz="7200" b="0" u="none" strike="noStrike">
                <a:solidFill>
                  <a:schemeClr val="lt1"/>
                </a:solidFill>
                <a:effectLst/>
                <a:uFillTx/>
                <a:latin typeface="Aptos Display"/>
              </a:rPr>
              <a:t> </a:t>
            </a:r>
            <a:r>
              <a:rPr lang="en-US" sz="7200" b="1" u="none" strike="noStrike">
                <a:solidFill>
                  <a:schemeClr val="lt1"/>
                </a:solidFill>
                <a:effectLst/>
                <a:uFillTx/>
                <a:latin typeface="Aptos Display"/>
              </a:rPr>
              <a:t>behave</a:t>
            </a:r>
            <a:endParaRPr lang="de-DE" sz="7200" b="0" u="none" strike="noStrike">
              <a:solidFill>
                <a:schemeClr val="lt1"/>
              </a:solidFill>
              <a:effectLst/>
              <a:uFillTx/>
              <a:latin typeface="Aptos Display"/>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Rectangle: Rounded Corners 1"/>
          <p:cNvSpPr/>
          <p:nvPr/>
        </p:nvSpPr>
        <p:spPr>
          <a:xfrm>
            <a:off x="4666680" y="1749960"/>
            <a:ext cx="2909160" cy="1142640"/>
          </a:xfrm>
          <a:prstGeom prst="roundRect">
            <a:avLst>
              <a:gd name="adj" fmla="val 16667"/>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anchor="ctr">
            <a:noAutofit/>
          </a:bodyPr>
          <a:p>
            <a:pPr algn="ctr" defTabSz="914400">
              <a:lnSpc>
                <a:spcPct val="100000"/>
              </a:lnSpc>
            </a:pPr>
            <a:r>
              <a:rPr lang="en-US" sz="1800" b="1" u="none" strike="noStrike">
                <a:solidFill>
                  <a:schemeClr val="lt1"/>
                </a:solidFill>
                <a:effectLst/>
                <a:uFillTx/>
                <a:latin typeface="Aptos"/>
              </a:rPr>
              <a:t>Institutions</a:t>
            </a:r>
            <a:endParaRPr lang="en-US" sz="1800" b="0" u="none" strike="noStrike">
              <a:solidFill>
                <a:srgbClr val="FFFFFF"/>
              </a:solidFill>
              <a:effectLst/>
              <a:uFillTx/>
              <a:latin typeface="Arial"/>
            </a:endParaRPr>
          </a:p>
          <a:p>
            <a:pPr algn="ctr" defTabSz="914400">
              <a:lnSpc>
                <a:spcPct val="100000"/>
              </a:lnSpc>
            </a:pPr>
            <a:r>
              <a:rPr lang="en-US" sz="1800" b="0" u="none" strike="noStrike">
                <a:solidFill>
                  <a:schemeClr val="lt1"/>
                </a:solidFill>
                <a:effectLst/>
                <a:uFillTx/>
                <a:latin typeface="Aptos"/>
              </a:rPr>
              <a:t>Parliament &amp; Government</a:t>
            </a:r>
            <a:endParaRPr lang="en-US" sz="1800" b="0" u="none" strike="noStrike">
              <a:solidFill>
                <a:srgbClr val="FFFFFF"/>
              </a:solidFill>
              <a:effectLst/>
              <a:uFillTx/>
              <a:latin typeface="Arial"/>
            </a:endParaRPr>
          </a:p>
        </p:txBody>
      </p:sp>
      <p:sp>
        <p:nvSpPr>
          <p:cNvPr id="89" name="Rectangle: Rounded Corners 2"/>
          <p:cNvSpPr/>
          <p:nvPr/>
        </p:nvSpPr>
        <p:spPr>
          <a:xfrm>
            <a:off x="1757520" y="4463280"/>
            <a:ext cx="2909160" cy="1142640"/>
          </a:xfrm>
          <a:prstGeom prst="roundRect">
            <a:avLst>
              <a:gd name="adj" fmla="val 16667"/>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anchor="ctr">
            <a:noAutofit/>
          </a:bodyPr>
          <a:p>
            <a:pPr algn="ctr" defTabSz="914400">
              <a:lnSpc>
                <a:spcPct val="100000"/>
              </a:lnSpc>
            </a:pPr>
            <a:r>
              <a:rPr lang="en-US" sz="1800" b="1" u="none" strike="noStrike">
                <a:solidFill>
                  <a:schemeClr val="lt1"/>
                </a:solidFill>
                <a:effectLst/>
                <a:uFillTx/>
                <a:latin typeface="Aptos"/>
              </a:rPr>
              <a:t>Individuals</a:t>
            </a:r>
            <a:endParaRPr lang="en-US" sz="1800" b="0" u="none" strike="noStrike">
              <a:solidFill>
                <a:srgbClr val="FFFFFF"/>
              </a:solidFill>
              <a:effectLst/>
              <a:uFillTx/>
              <a:latin typeface="Arial"/>
            </a:endParaRPr>
          </a:p>
          <a:p>
            <a:pPr algn="ctr" defTabSz="914400">
              <a:lnSpc>
                <a:spcPct val="100000"/>
              </a:lnSpc>
            </a:pPr>
            <a:r>
              <a:rPr lang="en-US" sz="1800" b="0" u="none" strike="noStrike">
                <a:solidFill>
                  <a:schemeClr val="lt1"/>
                </a:solidFill>
                <a:effectLst/>
                <a:uFillTx/>
                <a:latin typeface="Aptos"/>
              </a:rPr>
              <a:t>Voters</a:t>
            </a:r>
            <a:endParaRPr lang="en-US" sz="1800" b="0" u="none" strike="noStrike">
              <a:solidFill>
                <a:srgbClr val="FFFFFF"/>
              </a:solidFill>
              <a:effectLst/>
              <a:uFillTx/>
              <a:latin typeface="Arial"/>
            </a:endParaRPr>
          </a:p>
        </p:txBody>
      </p:sp>
      <p:sp>
        <p:nvSpPr>
          <p:cNvPr id="90" name="Rectangle: Rounded Corners 3"/>
          <p:cNvSpPr/>
          <p:nvPr/>
        </p:nvSpPr>
        <p:spPr>
          <a:xfrm>
            <a:off x="7576200" y="4463280"/>
            <a:ext cx="2909160" cy="1142640"/>
          </a:xfrm>
          <a:prstGeom prst="roundRect">
            <a:avLst>
              <a:gd name="adj" fmla="val 16667"/>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anchor="ctr">
            <a:noAutofit/>
          </a:bodyPr>
          <a:p>
            <a:pPr algn="ctr" defTabSz="914400">
              <a:lnSpc>
                <a:spcPct val="100000"/>
              </a:lnSpc>
            </a:pPr>
            <a:r>
              <a:rPr lang="en-US" sz="1800" b="1" u="none" strike="noStrike">
                <a:solidFill>
                  <a:schemeClr val="lt1"/>
                </a:solidFill>
                <a:effectLst/>
                <a:uFillTx/>
                <a:latin typeface="Aptos"/>
              </a:rPr>
              <a:t>Groups</a:t>
            </a:r>
            <a:endParaRPr lang="en-US" sz="1800" b="0" u="none" strike="noStrike">
              <a:solidFill>
                <a:srgbClr val="FFFFFF"/>
              </a:solidFill>
              <a:effectLst/>
              <a:uFillTx/>
              <a:latin typeface="Arial"/>
            </a:endParaRPr>
          </a:p>
          <a:p>
            <a:pPr algn="ctr" defTabSz="914400">
              <a:lnSpc>
                <a:spcPct val="100000"/>
              </a:lnSpc>
            </a:pPr>
            <a:r>
              <a:rPr lang="en-US" sz="1800" b="0" u="none" strike="noStrike">
                <a:solidFill>
                  <a:schemeClr val="lt1"/>
                </a:solidFill>
                <a:effectLst/>
                <a:uFillTx/>
                <a:latin typeface="Aptos"/>
              </a:rPr>
              <a:t>Parties</a:t>
            </a:r>
            <a:endParaRPr lang="en-US" sz="1800" b="0" u="none" strike="noStrike">
              <a:solidFill>
                <a:srgbClr val="FFFFFF"/>
              </a:solidFill>
              <a:effectLst/>
              <a:uFillTx/>
              <a:latin typeface="Arial"/>
            </a:endParaRPr>
          </a:p>
        </p:txBody>
      </p:sp>
      <p:cxnSp>
        <p:nvCxnSpPr>
          <p:cNvPr id="91" name="Straight Arrow Connector 4"/>
          <p:cNvCxnSpPr/>
          <p:nvPr/>
        </p:nvCxnSpPr>
        <p:spPr>
          <a:xfrm>
            <a:off x="7553160" y="2823480"/>
            <a:ext cx="1431720" cy="1605240"/>
          </a:xfrm>
          <a:prstGeom prst="straightConnector1">
            <a:avLst/>
          </a:prstGeom>
          <a:ln w="57150">
            <a:solidFill>
              <a:srgbClr val="156082"/>
            </a:solidFill>
            <a:tailEnd len="med" type="triangle" w="med"/>
          </a:ln>
        </p:spPr>
      </p:cxnSp>
      <p:cxnSp>
        <p:nvCxnSpPr>
          <p:cNvPr id="92" name="Straight Arrow Connector 6"/>
          <p:cNvCxnSpPr/>
          <p:nvPr/>
        </p:nvCxnSpPr>
        <p:spPr>
          <a:xfrm flipH="1">
            <a:off x="3223440" y="2823480"/>
            <a:ext cx="1432080" cy="1605240"/>
          </a:xfrm>
          <a:prstGeom prst="straightConnector1">
            <a:avLst/>
          </a:prstGeom>
          <a:ln w="57150">
            <a:solidFill>
              <a:srgbClr val="156082"/>
            </a:solidFill>
            <a:tailEnd len="med" type="triangle" w="med"/>
          </a:ln>
        </p:spPr>
      </p:cxnSp>
      <p:cxnSp>
        <p:nvCxnSpPr>
          <p:cNvPr id="93" name="Straight Arrow Connector 7"/>
          <p:cNvCxnSpPr/>
          <p:nvPr/>
        </p:nvCxnSpPr>
        <p:spPr>
          <a:xfrm flipV="1">
            <a:off x="3569760" y="2962080"/>
            <a:ext cx="1281960" cy="1432080"/>
          </a:xfrm>
          <a:prstGeom prst="straightConnector1">
            <a:avLst/>
          </a:prstGeom>
          <a:ln w="57150">
            <a:solidFill>
              <a:srgbClr val="156082"/>
            </a:solidFill>
            <a:tailEnd len="med" type="triangle" w="med"/>
          </a:ln>
        </p:spPr>
      </p:cxnSp>
      <p:cxnSp>
        <p:nvCxnSpPr>
          <p:cNvPr id="94" name="Straight Arrow Connector 8"/>
          <p:cNvCxnSpPr/>
          <p:nvPr/>
        </p:nvCxnSpPr>
        <p:spPr>
          <a:xfrm flipH="1" flipV="1">
            <a:off x="7426080" y="2927520"/>
            <a:ext cx="1281960" cy="1501200"/>
          </a:xfrm>
          <a:prstGeom prst="straightConnector1">
            <a:avLst/>
          </a:prstGeom>
          <a:ln w="57150">
            <a:solidFill>
              <a:srgbClr val="156082"/>
            </a:solidFill>
            <a:tailEnd len="med" type="triangle" w="med"/>
          </a:ln>
        </p:spPr>
      </p:cxnSp>
      <p:cxnSp>
        <p:nvCxnSpPr>
          <p:cNvPr id="95" name="Straight Arrow Connector 12"/>
          <p:cNvCxnSpPr/>
          <p:nvPr/>
        </p:nvCxnSpPr>
        <p:spPr>
          <a:xfrm>
            <a:off x="4655160" y="5086440"/>
            <a:ext cx="2909880" cy="360"/>
          </a:xfrm>
          <a:prstGeom prst="straightConnector1">
            <a:avLst/>
          </a:prstGeom>
          <a:ln w="57150">
            <a:solidFill>
              <a:srgbClr val="156082"/>
            </a:solidFill>
            <a:tailEnd len="med" type="triangle" w="med"/>
          </a:ln>
        </p:spPr>
      </p:cxnSp>
      <p:cxnSp>
        <p:nvCxnSpPr>
          <p:cNvPr id="96" name="Straight Arrow Connector 13"/>
          <p:cNvCxnSpPr/>
          <p:nvPr/>
        </p:nvCxnSpPr>
        <p:spPr>
          <a:xfrm flipH="1">
            <a:off x="4747320" y="5305680"/>
            <a:ext cx="2713680" cy="360"/>
          </a:xfrm>
          <a:prstGeom prst="straightConnector1">
            <a:avLst/>
          </a:prstGeom>
          <a:ln w="57150">
            <a:solidFill>
              <a:srgbClr val="156082"/>
            </a:solidFill>
            <a:tailEnd len="med" type="triangle" w="med"/>
          </a:ln>
        </p:spPr>
      </p:cxnSp>
      <p:pic>
        <p:nvPicPr>
          <p:cNvPr id="97" name="Picture 48"/>
          <p:cNvPicPr/>
          <p:nvPr/>
        </p:nvPicPr>
        <p:blipFill>
          <a:blip r:embed="rId1"/>
          <a:stretch/>
        </p:blipFill>
        <p:spPr>
          <a:xfrm>
            <a:off x="890640" y="277920"/>
            <a:ext cx="3316680" cy="1630080"/>
          </a:xfrm>
          <a:prstGeom prst="rect">
            <a:avLst/>
          </a:prstGeom>
          <a:noFill/>
          <a:ln w="0">
            <a:noFill/>
          </a:ln>
        </p:spPr>
      </p:pic>
      <p:sp>
        <p:nvSpPr>
          <p:cNvPr id="98" name="Rectangle 52"/>
          <p:cNvSpPr/>
          <p:nvPr/>
        </p:nvSpPr>
        <p:spPr>
          <a:xfrm>
            <a:off x="4651560" y="2895480"/>
            <a:ext cx="6594480" cy="3253320"/>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99" name="TextBox 54"/>
          <p:cNvSpPr/>
          <p:nvPr/>
        </p:nvSpPr>
        <p:spPr>
          <a:xfrm>
            <a:off x="7236360" y="5687280"/>
            <a:ext cx="4424400" cy="461160"/>
          </a:xfrm>
          <a:prstGeom prst="rect">
            <a:avLst/>
          </a:prstGeom>
          <a:noFill/>
          <a:ln w="0">
            <a:noFill/>
          </a:ln>
        </p:spPr>
        <p:style>
          <a:lnRef idx="0"/>
          <a:fillRef idx="0"/>
          <a:effectRef idx="0"/>
          <a:fontRef idx="minor"/>
        </p:style>
        <p:txBody>
          <a:bodyPr numCol="1" spcCol="0" horzOverflow="overflow" anchor="t">
            <a:spAutoFit/>
          </a:bodyPr>
          <a:p>
            <a:pPr algn="ctr" defTabSz="914400">
              <a:lnSpc>
                <a:spcPct val="100000"/>
              </a:lnSpc>
            </a:pPr>
            <a:r>
              <a:rPr lang="en-US" sz="2400" b="1" u="none" strike="noStrike">
                <a:solidFill>
                  <a:srgbClr val="C00000"/>
                </a:solidFill>
                <a:effectLst/>
                <a:uFillTx/>
                <a:latin typeface="Aptos"/>
              </a:rPr>
              <a:t>Democratic Competition</a:t>
            </a:r>
            <a:endParaRPr lang="en-US" sz="2400" b="0" u="none" strike="noStrike">
              <a:solidFill>
                <a:srgbClr val="FFFFFF"/>
              </a:solidFill>
              <a:effectLst/>
              <a:uFillTx/>
              <a:latin typeface="Arial"/>
            </a:endParaRPr>
          </a:p>
        </p:txBody>
      </p:sp>
      <p:sp>
        <p:nvSpPr>
          <p:cNvPr id="100" name="Arrow: Bent 57"/>
          <p:cNvSpPr/>
          <p:nvPr/>
        </p:nvSpPr>
        <p:spPr>
          <a:xfrm flipH="1">
            <a:off x="4140360" y="714960"/>
            <a:ext cx="2083680" cy="1033560"/>
          </a:xfrm>
          <a:prstGeom prst="bentArrow">
            <a:avLst>
              <a:gd name="adj1" fmla="val 25000"/>
              <a:gd name="adj2" fmla="val 25000"/>
              <a:gd name="adj3" fmla="val 25000"/>
              <a:gd name="adj4" fmla="val 43750"/>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p>
            <a:endParaRPr lang="en-US" sz="1800" b="0" u="none" strike="noStrike">
              <a:solidFill>
                <a:schemeClr val="lt1"/>
              </a:solidFill>
              <a:effectLst/>
              <a:uFillTx/>
              <a:latin typeface="Aptos"/>
            </a:endParaRPr>
          </a:p>
        </p:txBody>
      </p:sp>
      <p:sp>
        <p:nvSpPr>
          <p:cNvPr id="101" name="TextBox 59"/>
          <p:cNvSpPr/>
          <p:nvPr/>
        </p:nvSpPr>
        <p:spPr>
          <a:xfrm>
            <a:off x="5075280" y="5418000"/>
            <a:ext cx="2037960" cy="399600"/>
          </a:xfrm>
          <a:prstGeom prst="rect">
            <a:avLst/>
          </a:prstGeom>
          <a:noFill/>
          <a:ln w="0">
            <a:noFill/>
          </a:ln>
        </p:spPr>
        <p:style>
          <a:lnRef idx="0"/>
          <a:fillRef idx="0"/>
          <a:effectRef idx="0"/>
          <a:fontRef idx="minor"/>
        </p:style>
        <p:txBody>
          <a:bodyPr numCol="1" spcCol="0" horzOverflow="overflow" anchor="t">
            <a:spAutoFit/>
          </a:bodyPr>
          <a:p>
            <a:pPr algn="ctr" defTabSz="914400">
              <a:lnSpc>
                <a:spcPct val="100000"/>
              </a:lnSpc>
            </a:pPr>
            <a:r>
              <a:rPr lang="en-US" sz="2000" b="1" u="none" strike="noStrike">
                <a:solidFill>
                  <a:schemeClr val="lt1"/>
                </a:solidFill>
                <a:effectLst/>
                <a:uFillTx/>
                <a:latin typeface="Aptos"/>
              </a:rPr>
              <a:t>Seeking Votes</a:t>
            </a:r>
            <a:endParaRPr lang="en-US" sz="2000" b="0" u="none" strike="noStrike">
              <a:solidFill>
                <a:srgbClr val="FFFFFF"/>
              </a:solidFill>
              <a:effectLst/>
              <a:uFillTx/>
              <a:latin typeface="Arial"/>
            </a:endParaRPr>
          </a:p>
        </p:txBody>
      </p:sp>
      <p:sp>
        <p:nvSpPr>
          <p:cNvPr id="102" name="TextBox 61"/>
          <p:cNvSpPr/>
          <p:nvPr/>
        </p:nvSpPr>
        <p:spPr>
          <a:xfrm>
            <a:off x="6780600" y="3494880"/>
            <a:ext cx="1348560" cy="707400"/>
          </a:xfrm>
          <a:prstGeom prst="rect">
            <a:avLst/>
          </a:prstGeom>
          <a:noFill/>
          <a:ln w="0">
            <a:noFill/>
          </a:ln>
        </p:spPr>
        <p:style>
          <a:lnRef idx="0"/>
          <a:fillRef idx="0"/>
          <a:effectRef idx="0"/>
          <a:fontRef idx="minor"/>
        </p:style>
        <p:txBody>
          <a:bodyPr numCol="1" spcCol="0" horzOverflow="overflow" anchor="t">
            <a:spAutoFit/>
          </a:bodyPr>
          <a:p>
            <a:pPr algn="ctr" defTabSz="914400">
              <a:lnSpc>
                <a:spcPct val="100000"/>
              </a:lnSpc>
            </a:pPr>
            <a:r>
              <a:rPr lang="en-US" sz="2000" b="1" u="none" strike="noStrike">
                <a:solidFill>
                  <a:schemeClr val="lt1"/>
                </a:solidFill>
                <a:effectLst/>
                <a:uFillTx/>
                <a:latin typeface="Aptos"/>
              </a:rPr>
              <a:t>Seeking Office</a:t>
            </a:r>
            <a:endParaRPr lang="en-US" sz="2000" b="0" u="none" strike="noStrike">
              <a:solidFill>
                <a:srgbClr val="FFFFFF"/>
              </a:solidFill>
              <a:effectLst/>
              <a:uFillTx/>
              <a:latin typeface="Arial"/>
            </a:endParaRPr>
          </a:p>
        </p:txBody>
      </p:sp>
      <p:sp>
        <p:nvSpPr>
          <p:cNvPr id="103" name="TextBox 63"/>
          <p:cNvSpPr/>
          <p:nvPr/>
        </p:nvSpPr>
        <p:spPr>
          <a:xfrm>
            <a:off x="5075280" y="4329720"/>
            <a:ext cx="2037960" cy="707400"/>
          </a:xfrm>
          <a:prstGeom prst="rect">
            <a:avLst/>
          </a:prstGeom>
          <a:noFill/>
          <a:ln w="0">
            <a:noFill/>
          </a:ln>
        </p:spPr>
        <p:style>
          <a:lnRef idx="0"/>
          <a:fillRef idx="0"/>
          <a:effectRef idx="0"/>
          <a:fontRef idx="minor"/>
        </p:style>
        <p:txBody>
          <a:bodyPr numCol="1" spcCol="0" horzOverflow="overflow" anchor="t">
            <a:spAutoFit/>
          </a:bodyPr>
          <a:p>
            <a:pPr algn="ctr" defTabSz="914400">
              <a:lnSpc>
                <a:spcPct val="100000"/>
              </a:lnSpc>
            </a:pPr>
            <a:r>
              <a:rPr lang="en-US" sz="2000" b="1" u="none" strike="noStrike">
                <a:solidFill>
                  <a:schemeClr val="lt1"/>
                </a:solidFill>
                <a:effectLst/>
                <a:uFillTx/>
                <a:latin typeface="Aptos"/>
              </a:rPr>
              <a:t>Vote based on political culture</a:t>
            </a:r>
            <a:endParaRPr lang="en-US" sz="2000" b="0" u="none" strike="noStrike">
              <a:solidFill>
                <a:srgbClr val="FFFFFF"/>
              </a:solidFill>
              <a:effectLst/>
              <a:uFillTx/>
              <a:latin typeface="Arial"/>
            </a:endParaRPr>
          </a:p>
        </p:txBody>
      </p:sp>
      <p:sp>
        <p:nvSpPr>
          <p:cNvPr id="104" name="TextBox 64"/>
          <p:cNvSpPr/>
          <p:nvPr/>
        </p:nvSpPr>
        <p:spPr>
          <a:xfrm>
            <a:off x="8132400" y="3077640"/>
            <a:ext cx="1312200" cy="707400"/>
          </a:xfrm>
          <a:prstGeom prst="rect">
            <a:avLst/>
          </a:prstGeom>
          <a:noFill/>
          <a:ln w="0">
            <a:noFill/>
          </a:ln>
        </p:spPr>
        <p:style>
          <a:lnRef idx="0"/>
          <a:fillRef idx="0"/>
          <a:effectRef idx="0"/>
          <a:fontRef idx="minor"/>
        </p:style>
        <p:txBody>
          <a:bodyPr numCol="1" spcCol="0" horzOverflow="overflow" anchor="t">
            <a:spAutoFit/>
          </a:bodyPr>
          <a:p>
            <a:pPr algn="ctr" defTabSz="914400">
              <a:lnSpc>
                <a:spcPct val="100000"/>
              </a:lnSpc>
            </a:pPr>
            <a:r>
              <a:rPr lang="en-US" sz="2000" b="1" u="none" strike="noStrike">
                <a:solidFill>
                  <a:schemeClr val="lt1"/>
                </a:solidFill>
                <a:effectLst/>
                <a:uFillTx/>
                <a:latin typeface="Aptos"/>
              </a:rPr>
              <a:t>Electoral system</a:t>
            </a:r>
            <a:endParaRPr lang="en-US" sz="2000" b="0" u="none" strike="noStrike">
              <a:solidFill>
                <a:srgbClr val="FFFFFF"/>
              </a:solidFill>
              <a:effectLst/>
              <a:uFillTx/>
              <a:latin typeface="Arial"/>
            </a:endParaRPr>
          </a:p>
        </p:txBody>
      </p:sp>
      <p:sp>
        <p:nvSpPr>
          <p:cNvPr id="105" name="Rectangle: Rounded Corners 65"/>
          <p:cNvSpPr/>
          <p:nvPr/>
        </p:nvSpPr>
        <p:spPr>
          <a:xfrm>
            <a:off x="4964400" y="4282560"/>
            <a:ext cx="2256120" cy="751680"/>
          </a:xfrm>
          <a:prstGeom prst="roundRect">
            <a:avLst>
              <a:gd name="adj" fmla="val 16667"/>
            </a:avLst>
          </a:prstGeom>
          <a:noFill/>
          <a:ln>
            <a:solidFill>
              <a:srgbClr val="C00000"/>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p>
            <a:pPr algn="ctr" defTabSz="914400">
              <a:lnSpc>
                <a:spcPct val="100000"/>
              </a:lnSpc>
            </a:pPr>
            <a:endParaRPr lang="en-US" sz="1800" b="0" u="none" strike="noStrike">
              <a:solidFill>
                <a:schemeClr val="lt1"/>
              </a:solidFill>
              <a:effectLst/>
              <a:uFillTx/>
              <a:latin typeface="Aptos"/>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98"/>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9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fill="hold" nodeType="clickEffect">
                                  <p:stCondLst>
                                    <p:cond delay="0"/>
                                  </p:stCondLst>
                                  <p:childTnLst>
                                    <p:set>
                                      <p:cBhvr>
                                        <p:cTn id="12" dur="1" fill="hold">
                                          <p:stCondLst>
                                            <p:cond delay="0"/>
                                          </p:stCondLst>
                                        </p:cTn>
                                        <p:tgtEl>
                                          <p:spTgt spid="101"/>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10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04"/>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10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fill="hold" nodeType="clickEffect">
                                  <p:stCondLst>
                                    <p:cond delay="0"/>
                                  </p:stCondLst>
                                  <p:childTnLst>
                                    <p:set>
                                      <p:cBhvr>
                                        <p:cTn id="24" dur="1" fill="hold">
                                          <p:stCondLst>
                                            <p:cond delay="0"/>
                                          </p:stCondLst>
                                        </p:cTn>
                                        <p:tgtEl>
                                          <p:spTgt spid="1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chemeClr val="lt1"/>
                </a:solidFill>
                <a:effectLst/>
                <a:uFillTx/>
                <a:latin typeface="Aptos Display"/>
              </a:rPr>
              <a:t>Political Culture?</a:t>
            </a:r>
            <a:endParaRPr lang="de-DE" sz="4400" b="0" u="none" strike="noStrike">
              <a:solidFill>
                <a:schemeClr val="lt1"/>
              </a:solidFill>
              <a:effectLst/>
              <a:uFillTx/>
              <a:latin typeface="Aptos Display"/>
            </a:endParaRPr>
          </a:p>
        </p:txBody>
      </p:sp>
      <p:sp>
        <p:nvSpPr>
          <p:cNvPr id="107" name="PlaceHolder 2"/>
          <p:cNvSpPr>
            <a:spLocks noGrp="1"/>
          </p:cNvSpPr>
          <p:nvPr>
            <p:ph/>
          </p:nvPr>
        </p:nvSpPr>
        <p:spPr>
          <a:xfrm>
            <a:off x="838080" y="1825560"/>
            <a:ext cx="10515240" cy="4350960"/>
          </a:xfrm>
          <a:prstGeom prst="rect">
            <a:avLst/>
          </a:prstGeom>
          <a:noFill/>
          <a:ln w="0">
            <a:noFill/>
          </a:ln>
        </p:spPr>
        <p:txBody>
          <a:bodyPr lIns="91440" tIns="45720" rIns="91440" bIns="45720" anchor="t">
            <a:normAutofit/>
          </a:bodyPr>
          <a:p>
            <a:pPr marL="228600" indent="-228600" algn="l" defTabSz="914400">
              <a:lnSpc>
                <a:spcPct val="90000"/>
              </a:lnSpc>
              <a:spcBef>
                <a:spcPts val="1001"/>
              </a:spcBef>
              <a:buClr>
                <a:srgbClr val="FFFFFF"/>
              </a:buClr>
              <a:buFont typeface="Arial"/>
              <a:buChar char="•"/>
            </a:pPr>
            <a:r>
              <a:rPr lang="en-US" sz="2800" b="0" u="none" strike="noStrike">
                <a:solidFill>
                  <a:schemeClr val="lt1"/>
                </a:solidFill>
                <a:effectLst/>
                <a:uFillTx/>
                <a:latin typeface="Aptos"/>
              </a:rPr>
              <a:t>Patterns of attitudes, values and beliefs about politics, conscious or unconscious, explicit or implicit</a:t>
            </a:r>
            <a:endParaRPr lang="de-DE" sz="28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2800" b="0" u="none" strike="noStrike">
                <a:solidFill>
                  <a:schemeClr val="lt1"/>
                </a:solidFill>
                <a:effectLst/>
                <a:uFillTx/>
                <a:latin typeface="Aptos"/>
              </a:rPr>
              <a:t>Understanding values and attitudes helps us understand how actors are likely to behave in democratic competition </a:t>
            </a:r>
            <a:endParaRPr lang="de-DE" sz="28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Courier New"/>
              <a:buChar char="o"/>
            </a:pPr>
            <a:r>
              <a:rPr lang="en-US" sz="2400" b="0" u="none" strike="noStrike">
                <a:solidFill>
                  <a:schemeClr val="lt1"/>
                </a:solidFill>
                <a:effectLst/>
                <a:uFillTx/>
                <a:latin typeface="Aptos"/>
              </a:rPr>
              <a:t>Voting...</a:t>
            </a:r>
            <a:endParaRPr lang="de-DE" sz="24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Courier New"/>
              <a:buChar char="o"/>
            </a:pPr>
            <a:r>
              <a:rPr lang="en-US" sz="2400" b="0" u="none" strike="noStrike">
                <a:solidFill>
                  <a:schemeClr val="lt1"/>
                </a:solidFill>
                <a:effectLst/>
                <a:uFillTx/>
                <a:latin typeface="Aptos"/>
              </a:rPr>
              <a:t>But also vote-seeking (next week!)</a:t>
            </a:r>
            <a:endParaRPr lang="de-DE" sz="24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2800" b="0" u="none" strike="noStrike">
                <a:solidFill>
                  <a:schemeClr val="lt1"/>
                </a:solidFill>
                <a:effectLst/>
                <a:uFillTx/>
                <a:latin typeface="Aptos"/>
              </a:rPr>
              <a:t>In turn can help us understand stability of institutions</a:t>
            </a:r>
            <a:endParaRPr lang="de-DE" sz="28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2800" b="0" u="none" strike="noStrike">
                <a:solidFill>
                  <a:schemeClr val="lt1"/>
                </a:solidFill>
                <a:effectLst/>
                <a:uFillTx/>
                <a:latin typeface="Aptos"/>
              </a:rPr>
              <a:t>Important: is always changing! New issues and identities come forward</a:t>
            </a:r>
            <a:endParaRPr lang="de-DE" sz="2800" b="0" u="none" strike="noStrike">
              <a:solidFill>
                <a:schemeClr val="lt1"/>
              </a:solidFill>
              <a:effectLst/>
              <a:uFillTx/>
              <a:latin typeface="Aptos"/>
            </a:endParaRPr>
          </a:p>
        </p:txBody>
      </p:sp>
    </p:spTree>
  </p:cSld>
  <mc:AlternateContent>
    <mc:Choice Requires="p14">
      <p:transition spd="slow" p14:dur="2000"/>
    </mc:Choice>
    <mc:Fallback>
      <p:transition spd="slow"/>
    </mc:Fallback>
  </mc:AlternateContent>
  <p:timing>
    <p:tnLst>
      <p:par>
        <p:cTn id="25" dur="indefinite" restart="never" nodeType="tmRoot">
          <p:childTnLst>
            <p:seq>
              <p:cTn id="26" dur="indefinite" nodeType="mainSeq">
                <p:childTnLst>
                  <p:par>
                    <p:cTn id="27" fill="hold">
                      <p:stCondLst>
                        <p:cond delay="indefinite"/>
                      </p:stCondLst>
                      <p:childTnLst>
                        <p:par>
                          <p:cTn id="28" fill="hold">
                            <p:stCondLst>
                              <p:cond delay="0"/>
                            </p:stCondLst>
                            <p:childTnLst>
                              <p:par>
                                <p:cTn id="29" presetID="1" presetClass="entr" fill="hold" nodeType="clickEffect">
                                  <p:stCondLst>
                                    <p:cond delay="0"/>
                                  </p:stCondLst>
                                  <p:childTnLst>
                                    <p:set>
                                      <p:cBhvr>
                                        <p:cTn id="30" dur="1" fill="hold">
                                          <p:stCondLst>
                                            <p:cond delay="0"/>
                                          </p:stCondLst>
                                        </p:cTn>
                                        <p:tgtEl>
                                          <p:spTgt spid="10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fill="hold" nodeType="clickEffect">
                                  <p:stCondLst>
                                    <p:cond delay="0"/>
                                  </p:stCondLst>
                                  <p:childTnLst>
                                    <p:set>
                                      <p:cBhvr>
                                        <p:cTn id="34" dur="1" fill="hold">
                                          <p:stCondLst>
                                            <p:cond delay="0"/>
                                          </p:stCondLst>
                                        </p:cTn>
                                        <p:tgtEl>
                                          <p:spTgt spid="107">
                                            <p:txEl>
                                              <p:pRg st="1" end="1"/>
                                            </p:txEl>
                                          </p:spTgt>
                                        </p:tgtEl>
                                        <p:attrNameLst>
                                          <p:attrName>style.visibility</p:attrName>
                                        </p:attrNameLst>
                                      </p:cBhvr>
                                      <p:to>
                                        <p:strVal val="visible"/>
                                      </p:to>
                                    </p:set>
                                  </p:childTnLst>
                                </p:cTn>
                              </p:par>
                              <p:par>
                                <p:cTn id="35" presetID="1" presetClass="entr" fill="hold" nodeType="withEffect">
                                  <p:stCondLst>
                                    <p:cond delay="0"/>
                                  </p:stCondLst>
                                  <p:childTnLst>
                                    <p:set>
                                      <p:cBhvr>
                                        <p:cTn id="36" dur="1" fill="hold">
                                          <p:stCondLst>
                                            <p:cond delay="0"/>
                                          </p:stCondLst>
                                        </p:cTn>
                                        <p:tgtEl>
                                          <p:spTgt spid="107">
                                            <p:txEl>
                                              <p:pRg st="2" end="2"/>
                                            </p:txEl>
                                          </p:spTgt>
                                        </p:tgtEl>
                                        <p:attrNameLst>
                                          <p:attrName>style.visibility</p:attrName>
                                        </p:attrNameLst>
                                      </p:cBhvr>
                                      <p:to>
                                        <p:strVal val="visible"/>
                                      </p:to>
                                    </p:set>
                                  </p:childTnLst>
                                </p:cTn>
                              </p:par>
                              <p:par>
                                <p:cTn id="37" presetID="1" presetClass="entr" fill="hold" nodeType="withEffect">
                                  <p:stCondLst>
                                    <p:cond delay="0"/>
                                  </p:stCondLst>
                                  <p:childTnLst>
                                    <p:set>
                                      <p:cBhvr>
                                        <p:cTn id="38" dur="1" fill="hold">
                                          <p:stCondLst>
                                            <p:cond delay="0"/>
                                          </p:stCondLst>
                                        </p:cTn>
                                        <p:tgtEl>
                                          <p:spTgt spid="107">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fill="hold" nodeType="clickEffect">
                                  <p:stCondLst>
                                    <p:cond delay="0"/>
                                  </p:stCondLst>
                                  <p:childTnLst>
                                    <p:set>
                                      <p:cBhvr>
                                        <p:cTn id="42" dur="1" fill="hold">
                                          <p:stCondLst>
                                            <p:cond delay="0"/>
                                          </p:stCondLst>
                                        </p:cTn>
                                        <p:tgtEl>
                                          <p:spTgt spid="107">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fill="hold" nodeType="clickEffect">
                                  <p:stCondLst>
                                    <p:cond delay="0"/>
                                  </p:stCondLst>
                                  <p:childTnLst>
                                    <p:set>
                                      <p:cBhvr>
                                        <p:cTn id="46" dur="1" fill="hold">
                                          <p:stCondLst>
                                            <p:cond delay="0"/>
                                          </p:stCondLst>
                                        </p:cTn>
                                        <p:tgtEl>
                                          <p:spTgt spid="107">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ctr" defTabSz="914400">
              <a:lnSpc>
                <a:spcPct val="90000"/>
              </a:lnSpc>
              <a:buNone/>
            </a:pPr>
            <a:r>
              <a:rPr lang="en-US" sz="4400" b="0" u="none" strike="noStrike">
                <a:solidFill>
                  <a:schemeClr val="lt1"/>
                </a:solidFill>
                <a:effectLst/>
                <a:uFillTx/>
                <a:latin typeface="Aptos Display"/>
              </a:rPr>
              <a:t>Drivers: Political Interests and Identity</a:t>
            </a:r>
            <a:endParaRPr lang="de-DE" sz="4400" b="0" u="none" strike="noStrike">
              <a:solidFill>
                <a:schemeClr val="lt1"/>
              </a:solidFill>
              <a:effectLst/>
              <a:uFillTx/>
              <a:latin typeface="Aptos Display"/>
            </a:endParaRPr>
          </a:p>
        </p:txBody>
      </p:sp>
      <p:sp>
        <p:nvSpPr>
          <p:cNvPr id="109" name="PlaceHolder 2"/>
          <p:cNvSpPr>
            <a:spLocks noGrp="1"/>
          </p:cNvSpPr>
          <p:nvPr>
            <p:ph/>
          </p:nvPr>
        </p:nvSpPr>
        <p:spPr>
          <a:xfrm>
            <a:off x="838080" y="1710720"/>
            <a:ext cx="5713200" cy="4466160"/>
          </a:xfrm>
          <a:prstGeom prst="rect">
            <a:avLst/>
          </a:prstGeom>
          <a:noFill/>
          <a:ln w="0">
            <a:noFill/>
          </a:ln>
        </p:spPr>
        <p:txBody>
          <a:bodyPr lIns="91440" tIns="45720" rIns="91440" bIns="45720" anchor="t">
            <a:normAutofit lnSpcReduction="9999"/>
          </a:bodyPr>
          <a:p>
            <a:pPr marL="228600" indent="-228600" algn="l" defTabSz="914400">
              <a:lnSpc>
                <a:spcPct val="90000"/>
              </a:lnSpc>
              <a:spcBef>
                <a:spcPts val="1001"/>
              </a:spcBef>
              <a:buClr>
                <a:srgbClr val="FFFFFF"/>
              </a:buClr>
              <a:buFont typeface="Arial"/>
              <a:buChar char="•"/>
            </a:pPr>
            <a:r>
              <a:rPr lang="en-US" sz="2800" b="0" u="none" strike="noStrike">
                <a:solidFill>
                  <a:schemeClr val="lt1"/>
                </a:solidFill>
                <a:effectLst/>
                <a:uFillTx/>
                <a:latin typeface="Aptos"/>
              </a:rPr>
              <a:t>Political Interests</a:t>
            </a:r>
            <a:endParaRPr lang="de-DE" sz="28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Courier New,monospace"/>
              <a:buChar char="o"/>
            </a:pPr>
            <a:r>
              <a:rPr lang="en-US" sz="2400" b="0" u="none" strike="noStrike">
                <a:solidFill>
                  <a:schemeClr val="lt1"/>
                </a:solidFill>
                <a:effectLst/>
                <a:uFillTx/>
                <a:latin typeface="Aptos"/>
              </a:rPr>
              <a:t>Material (money, health, security, …)</a:t>
            </a:r>
            <a:endParaRPr lang="de-DE" sz="24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Courier New,monospace"/>
              <a:buChar char="o"/>
            </a:pPr>
            <a:r>
              <a:rPr lang="en-US" sz="2400" b="0" u="none" strike="noStrike">
                <a:solidFill>
                  <a:schemeClr val="lt1"/>
                </a:solidFill>
                <a:effectLst/>
                <a:uFillTx/>
                <a:latin typeface="Aptos"/>
              </a:rPr>
              <a:t>Ideal (justice, freedom, citizenship, equality, …)</a:t>
            </a:r>
            <a:endParaRPr lang="de-DE" sz="24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2800" b="0" u="none" strike="noStrike">
                <a:solidFill>
                  <a:schemeClr val="lt1"/>
                </a:solidFill>
                <a:effectLst/>
                <a:uFillTx/>
                <a:latin typeface="Aptos"/>
              </a:rPr>
              <a:t>Political identity</a:t>
            </a:r>
            <a:endParaRPr lang="de-DE" sz="28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Courier New"/>
              <a:buChar char="o"/>
            </a:pPr>
            <a:r>
              <a:rPr lang="en-US" sz="2400" b="0" u="none" strike="noStrike">
                <a:solidFill>
                  <a:schemeClr val="lt1"/>
                </a:solidFill>
                <a:effectLst/>
                <a:uFillTx/>
                <a:latin typeface="Aptos"/>
              </a:rPr>
              <a:t>Social class</a:t>
            </a:r>
            <a:endParaRPr lang="de-DE" sz="24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Courier New"/>
              <a:buChar char="o"/>
            </a:pPr>
            <a:r>
              <a:rPr lang="en-US" sz="2400" b="0" u="none" strike="noStrike">
                <a:solidFill>
                  <a:schemeClr val="lt1"/>
                </a:solidFill>
                <a:effectLst/>
                <a:uFillTx/>
                <a:latin typeface="Aptos"/>
              </a:rPr>
              <a:t>Ethnic group</a:t>
            </a:r>
            <a:endParaRPr lang="de-DE" sz="24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Courier New"/>
              <a:buChar char="o"/>
            </a:pPr>
            <a:r>
              <a:rPr lang="en-US" sz="2400" b="0" u="none" strike="noStrike">
                <a:solidFill>
                  <a:schemeClr val="lt1"/>
                </a:solidFill>
                <a:effectLst/>
                <a:uFillTx/>
                <a:latin typeface="Aptos"/>
              </a:rPr>
              <a:t>Gender</a:t>
            </a:r>
            <a:endParaRPr lang="de-DE" sz="24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Courier New"/>
              <a:buChar char="o"/>
            </a:pPr>
            <a:r>
              <a:rPr lang="en-US" sz="2400" b="0" u="none" strike="noStrike">
                <a:solidFill>
                  <a:schemeClr val="lt1"/>
                </a:solidFill>
                <a:effectLst/>
                <a:uFillTx/>
                <a:latin typeface="Aptos"/>
              </a:rPr>
              <a:t>Age</a:t>
            </a:r>
            <a:endParaRPr lang="de-DE" sz="24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Courier New"/>
              <a:buChar char="o"/>
            </a:pPr>
            <a:r>
              <a:rPr lang="en-US" sz="2400" b="0" u="none" strike="noStrike">
                <a:solidFill>
                  <a:schemeClr val="lt1"/>
                </a:solidFill>
                <a:effectLst/>
                <a:uFillTx/>
                <a:latin typeface="Aptos"/>
              </a:rPr>
              <a:t>Regional group</a:t>
            </a:r>
            <a:endParaRPr lang="de-DE" sz="24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Courier New"/>
              <a:buChar char="o"/>
            </a:pPr>
            <a:r>
              <a:rPr lang="en-US" sz="2400" b="0" u="none" strike="noStrike">
                <a:solidFill>
                  <a:schemeClr val="lt1"/>
                </a:solidFill>
                <a:effectLst/>
                <a:uFillTx/>
                <a:latin typeface="Aptos"/>
              </a:rPr>
              <a:t>…</a:t>
            </a:r>
            <a:endParaRPr lang="de-DE" sz="2400" b="0" u="none" strike="noStrike">
              <a:solidFill>
                <a:schemeClr val="lt1"/>
              </a:solidFill>
              <a:effectLst/>
              <a:uFillTx/>
              <a:latin typeface="Aptos"/>
            </a:endParaRPr>
          </a:p>
        </p:txBody>
      </p:sp>
      <p:sp>
        <p:nvSpPr>
          <p:cNvPr id="110" name="Right Brace 4"/>
          <p:cNvSpPr/>
          <p:nvPr/>
        </p:nvSpPr>
        <p:spPr>
          <a:xfrm>
            <a:off x="5816160" y="1806480"/>
            <a:ext cx="1492200" cy="4292640"/>
          </a:xfrm>
          <a:prstGeom prst="rightBrace">
            <a:avLst>
              <a:gd name="adj1" fmla="val 8333"/>
              <a:gd name="adj2" fmla="val 50000"/>
            </a:avLst>
          </a:prstGeom>
          <a:noFill/>
          <a:ln>
            <a:solidFill>
              <a:srgbClr val="156082"/>
            </a:solidFill>
          </a:ln>
        </p:spPr>
        <p:style>
          <a:lnRef idx="2">
            <a:schemeClr val="accent1"/>
          </a:lnRef>
          <a:fillRef idx="0">
            <a:schemeClr val="accent1"/>
          </a:fillRef>
          <a:effectRef idx="1">
            <a:schemeClr val="accent1"/>
          </a:effectRef>
          <a:fontRef idx="minor"/>
        </p:style>
        <p:txBody>
          <a:bodyPr lIns="90000" tIns="45000" rIns="90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111" name="Content Placeholder 2"/>
          <p:cNvSpPr/>
          <p:nvPr/>
        </p:nvSpPr>
        <p:spPr>
          <a:xfrm>
            <a:off x="7302240" y="2639520"/>
            <a:ext cx="4347360" cy="2625840"/>
          </a:xfrm>
          <a:prstGeom prst="rect">
            <a:avLst/>
          </a:prstGeom>
          <a:noFill/>
          <a:ln w="0">
            <a:noFill/>
          </a:ln>
        </p:spPr>
        <p:style>
          <a:lnRef idx="0"/>
          <a:fillRef idx="0"/>
          <a:effectRef idx="0"/>
          <a:fontRef idx="minor"/>
        </p:style>
        <p:txBody>
          <a:bodyPr anchor="t">
            <a:normAutofit fontScale="92500" lnSpcReduction="9999"/>
          </a:bodyPr>
          <a:p>
            <a:pPr algn="ctr" defTabSz="914400">
              <a:lnSpc>
                <a:spcPct val="90000"/>
              </a:lnSpc>
              <a:spcBef>
                <a:spcPts val="1001"/>
              </a:spcBef>
              <a:tabLst>
                <a:tab pos="0" algn="l"/>
              </a:tabLst>
            </a:pPr>
            <a:r>
              <a:rPr lang="en-US" sz="3600" b="1" u="none" strike="noStrike">
                <a:solidFill>
                  <a:schemeClr val="lt1"/>
                </a:solidFill>
                <a:effectLst/>
                <a:uFillTx/>
                <a:latin typeface="Aptos"/>
              </a:rPr>
              <a:t>Politics = struggle between people/groups with varying interests according to identiy</a:t>
            </a:r>
            <a:endParaRPr lang="en-US" sz="36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timing>
    <p:tnLst>
      <p:par>
        <p:cTn id="47" dur="indefinite" restart="never" nodeType="tmRoot">
          <p:childTnLst>
            <p:seq>
              <p:cTn id="48" dur="indefinite" nodeType="mainSeq">
                <p:childTnLst>
                  <p:par>
                    <p:cTn id="49" fill="hold">
                      <p:stCondLst>
                        <p:cond delay="indefinite"/>
                      </p:stCondLst>
                      <p:childTnLst>
                        <p:par>
                          <p:cTn id="50" fill="hold">
                            <p:stCondLst>
                              <p:cond delay="0"/>
                            </p:stCondLst>
                            <p:childTnLst>
                              <p:par>
                                <p:cTn id="51" presetID="1" presetClass="entr" fill="hold" nodeType="clickEffect">
                                  <p:stCondLst>
                                    <p:cond delay="0"/>
                                  </p:stCondLst>
                                  <p:childTnLst>
                                    <p:set>
                                      <p:cBhvr>
                                        <p:cTn id="52" dur="1" fill="hold">
                                          <p:stCondLst>
                                            <p:cond delay="0"/>
                                          </p:stCondLst>
                                        </p:cTn>
                                        <p:tgtEl>
                                          <p:spTgt spid="109">
                                            <p:txEl>
                                              <p:pRg st="0" end="0"/>
                                            </p:txEl>
                                          </p:spTgt>
                                        </p:tgtEl>
                                        <p:attrNameLst>
                                          <p:attrName>style.visibility</p:attrName>
                                        </p:attrNameLst>
                                      </p:cBhvr>
                                      <p:to>
                                        <p:strVal val="visible"/>
                                      </p:to>
                                    </p:set>
                                  </p:childTnLst>
                                </p:cTn>
                              </p:par>
                              <p:par>
                                <p:cTn id="53" presetID="1" presetClass="entr" fill="hold" nodeType="withEffect">
                                  <p:stCondLst>
                                    <p:cond delay="0"/>
                                  </p:stCondLst>
                                  <p:childTnLst>
                                    <p:set>
                                      <p:cBhvr>
                                        <p:cTn id="54" dur="1" fill="hold">
                                          <p:stCondLst>
                                            <p:cond delay="0"/>
                                          </p:stCondLst>
                                        </p:cTn>
                                        <p:tgtEl>
                                          <p:spTgt spid="109">
                                            <p:txEl>
                                              <p:pRg st="1" end="1"/>
                                            </p:txEl>
                                          </p:spTgt>
                                        </p:tgtEl>
                                        <p:attrNameLst>
                                          <p:attrName>style.visibility</p:attrName>
                                        </p:attrNameLst>
                                      </p:cBhvr>
                                      <p:to>
                                        <p:strVal val="visible"/>
                                      </p:to>
                                    </p:set>
                                  </p:childTnLst>
                                </p:cTn>
                              </p:par>
                              <p:par>
                                <p:cTn id="55" presetID="1" presetClass="entr" fill="hold" nodeType="withEffect">
                                  <p:stCondLst>
                                    <p:cond delay="0"/>
                                  </p:stCondLst>
                                  <p:childTnLst>
                                    <p:set>
                                      <p:cBhvr>
                                        <p:cTn id="56" dur="1" fill="hold">
                                          <p:stCondLst>
                                            <p:cond delay="0"/>
                                          </p:stCondLst>
                                        </p:cTn>
                                        <p:tgtEl>
                                          <p:spTgt spid="109">
                                            <p:txEl>
                                              <p:pRg st="2" end="2"/>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fill="hold" nodeType="clickEffect">
                                  <p:stCondLst>
                                    <p:cond delay="0"/>
                                  </p:stCondLst>
                                  <p:childTnLst>
                                    <p:set>
                                      <p:cBhvr>
                                        <p:cTn id="60" dur="1" fill="hold">
                                          <p:stCondLst>
                                            <p:cond delay="0"/>
                                          </p:stCondLst>
                                        </p:cTn>
                                        <p:tgtEl>
                                          <p:spTgt spid="109">
                                            <p:txEl>
                                              <p:pRg st="3" end="3"/>
                                            </p:txEl>
                                          </p:spTgt>
                                        </p:tgtEl>
                                        <p:attrNameLst>
                                          <p:attrName>style.visibility</p:attrName>
                                        </p:attrNameLst>
                                      </p:cBhvr>
                                      <p:to>
                                        <p:strVal val="visible"/>
                                      </p:to>
                                    </p:set>
                                  </p:childTnLst>
                                </p:cTn>
                              </p:par>
                              <p:par>
                                <p:cTn id="61" presetID="1" presetClass="entr" fill="hold" nodeType="withEffect">
                                  <p:stCondLst>
                                    <p:cond delay="0"/>
                                  </p:stCondLst>
                                  <p:childTnLst>
                                    <p:set>
                                      <p:cBhvr>
                                        <p:cTn id="62" dur="1" fill="hold">
                                          <p:stCondLst>
                                            <p:cond delay="0"/>
                                          </p:stCondLst>
                                        </p:cTn>
                                        <p:tgtEl>
                                          <p:spTgt spid="109">
                                            <p:txEl>
                                              <p:pRg st="4" end="4"/>
                                            </p:txEl>
                                          </p:spTgt>
                                        </p:tgtEl>
                                        <p:attrNameLst>
                                          <p:attrName>style.visibility</p:attrName>
                                        </p:attrNameLst>
                                      </p:cBhvr>
                                      <p:to>
                                        <p:strVal val="visible"/>
                                      </p:to>
                                    </p:set>
                                  </p:childTnLst>
                                </p:cTn>
                              </p:par>
                              <p:par>
                                <p:cTn id="63" presetID="1" presetClass="entr" fill="hold" nodeType="withEffect">
                                  <p:stCondLst>
                                    <p:cond delay="0"/>
                                  </p:stCondLst>
                                  <p:childTnLst>
                                    <p:set>
                                      <p:cBhvr>
                                        <p:cTn id="64" dur="1" fill="hold">
                                          <p:stCondLst>
                                            <p:cond delay="0"/>
                                          </p:stCondLst>
                                        </p:cTn>
                                        <p:tgtEl>
                                          <p:spTgt spid="109">
                                            <p:txEl>
                                              <p:pRg st="5" end="5"/>
                                            </p:txEl>
                                          </p:spTgt>
                                        </p:tgtEl>
                                        <p:attrNameLst>
                                          <p:attrName>style.visibility</p:attrName>
                                        </p:attrNameLst>
                                      </p:cBhvr>
                                      <p:to>
                                        <p:strVal val="visible"/>
                                      </p:to>
                                    </p:set>
                                  </p:childTnLst>
                                </p:cTn>
                              </p:par>
                              <p:par>
                                <p:cTn id="65" presetID="1" presetClass="entr" fill="hold" nodeType="withEffect">
                                  <p:stCondLst>
                                    <p:cond delay="0"/>
                                  </p:stCondLst>
                                  <p:childTnLst>
                                    <p:set>
                                      <p:cBhvr>
                                        <p:cTn id="66" dur="1" fill="hold">
                                          <p:stCondLst>
                                            <p:cond delay="0"/>
                                          </p:stCondLst>
                                        </p:cTn>
                                        <p:tgtEl>
                                          <p:spTgt spid="109">
                                            <p:txEl>
                                              <p:pRg st="6" end="6"/>
                                            </p:txEl>
                                          </p:spTgt>
                                        </p:tgtEl>
                                        <p:attrNameLst>
                                          <p:attrName>style.visibility</p:attrName>
                                        </p:attrNameLst>
                                      </p:cBhvr>
                                      <p:to>
                                        <p:strVal val="visible"/>
                                      </p:to>
                                    </p:set>
                                  </p:childTnLst>
                                </p:cTn>
                              </p:par>
                              <p:par>
                                <p:cTn id="67" presetID="1" presetClass="entr" fill="hold" nodeType="withEffect">
                                  <p:stCondLst>
                                    <p:cond delay="0"/>
                                  </p:stCondLst>
                                  <p:childTnLst>
                                    <p:set>
                                      <p:cBhvr>
                                        <p:cTn id="68" dur="1" fill="hold">
                                          <p:stCondLst>
                                            <p:cond delay="0"/>
                                          </p:stCondLst>
                                        </p:cTn>
                                        <p:tgtEl>
                                          <p:spTgt spid="109">
                                            <p:txEl>
                                              <p:pRg st="7" end="7"/>
                                            </p:txEl>
                                          </p:spTgt>
                                        </p:tgtEl>
                                        <p:attrNameLst>
                                          <p:attrName>style.visibility</p:attrName>
                                        </p:attrNameLst>
                                      </p:cBhvr>
                                      <p:to>
                                        <p:strVal val="visible"/>
                                      </p:to>
                                    </p:set>
                                  </p:childTnLst>
                                </p:cTn>
                              </p:par>
                              <p:par>
                                <p:cTn id="69" presetID="1" presetClass="entr" fill="hold" nodeType="withEffect">
                                  <p:stCondLst>
                                    <p:cond delay="0"/>
                                  </p:stCondLst>
                                  <p:childTnLst>
                                    <p:set>
                                      <p:cBhvr>
                                        <p:cTn id="70" dur="1" fill="hold">
                                          <p:stCondLst>
                                            <p:cond delay="0"/>
                                          </p:stCondLst>
                                        </p:cTn>
                                        <p:tgtEl>
                                          <p:spTgt spid="109">
                                            <p:txEl>
                                              <p:pRg st="8" end="8"/>
                                            </p:txEl>
                                          </p:spTgt>
                                        </p:tgtEl>
                                        <p:attrNameLst>
                                          <p:attrName>style.visibility</p:attrName>
                                        </p:attrNameLst>
                                      </p:cBhvr>
                                      <p:to>
                                        <p:strVal val="visible"/>
                                      </p:to>
                                    </p:set>
                                  </p:childTnLst>
                                </p:cTn>
                              </p:par>
                              <p:par>
                                <p:cTn id="71" presetID="1" presetClass="entr" fill="hold" nodeType="withEffect">
                                  <p:stCondLst>
                                    <p:cond delay="0"/>
                                  </p:stCondLst>
                                  <p:childTnLst>
                                    <p:set>
                                      <p:cBhvr>
                                        <p:cTn id="72" dur="1" fill="hold">
                                          <p:stCondLst>
                                            <p:cond delay="0"/>
                                          </p:stCondLst>
                                        </p:cTn>
                                        <p:tgtEl>
                                          <p:spTgt spid="109">
                                            <p:txEl>
                                              <p:pRg st="9" end="9"/>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fill="hold" nodeType="clickEffect">
                                  <p:stCondLst>
                                    <p:cond delay="0"/>
                                  </p:stCondLst>
                                  <p:childTnLst>
                                    <p:set>
                                      <p:cBhvr>
                                        <p:cTn id="76" dur="1" fill="hold">
                                          <p:stCondLst>
                                            <p:cond delay="0"/>
                                          </p:stCondLst>
                                        </p:cTn>
                                        <p:tgtEl>
                                          <p:spTgt spid="110"/>
                                        </p:tgtEl>
                                        <p:attrNameLst>
                                          <p:attrName>style.visibility</p:attrName>
                                        </p:attrNameLst>
                                      </p:cBhvr>
                                      <p:to>
                                        <p:strVal val="visible"/>
                                      </p:to>
                                    </p:set>
                                  </p:childTnLst>
                                </p:cTn>
                              </p:par>
                              <p:par>
                                <p:cTn id="77" presetID="1" presetClass="entr" fill="hold" nodeType="withEffect">
                                  <p:stCondLst>
                                    <p:cond delay="0"/>
                                  </p:stCondLst>
                                  <p:childTnLst>
                                    <p:set>
                                      <p:cBhvr>
                                        <p:cTn id="78" dur="1" fill="hold">
                                          <p:stCondLst>
                                            <p:cond delay="0"/>
                                          </p:stCondLst>
                                        </p:cTn>
                                        <p:tgtEl>
                                          <p:spTgt spid="11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chemeClr val="lt1"/>
                </a:solidFill>
                <a:effectLst/>
                <a:uFillTx/>
                <a:latin typeface="Aptos Display"/>
              </a:rPr>
              <a:t>Key components of Political Culture</a:t>
            </a:r>
            <a:endParaRPr lang="de-DE" sz="4400" b="0" u="none" strike="noStrike">
              <a:solidFill>
                <a:schemeClr val="lt1"/>
              </a:solidFill>
              <a:effectLst/>
              <a:uFillTx/>
              <a:latin typeface="Aptos Display"/>
            </a:endParaRPr>
          </a:p>
        </p:txBody>
      </p:sp>
      <p:sp>
        <p:nvSpPr>
          <p:cNvPr id="113" name="PlaceHolder 2"/>
          <p:cNvSpPr>
            <a:spLocks noGrp="1"/>
          </p:cNvSpPr>
          <p:nvPr>
            <p:ph/>
          </p:nvPr>
        </p:nvSpPr>
        <p:spPr>
          <a:xfrm>
            <a:off x="838080" y="1825560"/>
            <a:ext cx="10515240" cy="4350960"/>
          </a:xfrm>
          <a:prstGeom prst="rect">
            <a:avLst/>
          </a:prstGeom>
          <a:noFill/>
          <a:ln w="0">
            <a:noFill/>
          </a:ln>
        </p:spPr>
        <p:txBody>
          <a:bodyPr lIns="91440" tIns="45720" rIns="91440" bIns="45720" anchor="t">
            <a:normAutofit/>
          </a:bodyPr>
          <a:p>
            <a:pPr marL="228600" indent="-228600" algn="l" defTabSz="914400">
              <a:lnSpc>
                <a:spcPct val="90000"/>
              </a:lnSpc>
              <a:spcBef>
                <a:spcPts val="1001"/>
              </a:spcBef>
              <a:buClr>
                <a:srgbClr val="FFFFFF"/>
              </a:buClr>
              <a:buFont typeface="Arial"/>
              <a:buChar char="•"/>
            </a:pPr>
            <a:r>
              <a:rPr lang="en-US" sz="4000" b="0" u="none" strike="noStrike">
                <a:solidFill>
                  <a:schemeClr val="lt1"/>
                </a:solidFill>
                <a:effectLst/>
                <a:uFillTx/>
                <a:latin typeface="Aptos"/>
              </a:rPr>
              <a:t>National pride and identity</a:t>
            </a:r>
            <a:endParaRPr lang="de-DE" sz="4000" b="0" u="none" strike="noStrike">
              <a:solidFill>
                <a:schemeClr val="lt1"/>
              </a:solidFill>
              <a:effectLst/>
              <a:uFillTx/>
              <a:latin typeface="Aptos"/>
            </a:endParaRPr>
          </a:p>
          <a:p>
            <a:pPr indent="0" algn="l" defTabSz="914400">
              <a:lnSpc>
                <a:spcPct val="90000"/>
              </a:lnSpc>
              <a:spcBef>
                <a:spcPts val="1001"/>
              </a:spcBef>
              <a:buNone/>
              <a:tabLst>
                <a:tab pos="0" algn="l"/>
              </a:tabLst>
            </a:pPr>
            <a:endParaRPr lang="de-DE" sz="4000" b="0" u="none" strike="noStrike">
              <a:solidFill>
                <a:schemeClr val="lt1"/>
              </a:solidFill>
              <a:effectLst/>
              <a:uFillTx/>
              <a:latin typeface="Aptos"/>
            </a:endParaRPr>
          </a:p>
        </p:txBody>
      </p:sp>
      <p:pic>
        <p:nvPicPr>
          <p:cNvPr id="114" name="Picture 3" descr="Dutch Fans World Cup Photos and Premium High Res Pictures - Getty Images"/>
          <p:cNvPicPr/>
          <p:nvPr/>
        </p:nvPicPr>
        <p:blipFill>
          <a:blip r:embed="rId1"/>
          <a:srcRect l="386" t="0" r="-270" b="42270"/>
          <a:stretch/>
        </p:blipFill>
        <p:spPr>
          <a:xfrm>
            <a:off x="4579920" y="2548440"/>
            <a:ext cx="7466400" cy="2893680"/>
          </a:xfrm>
          <a:prstGeom prst="rect">
            <a:avLst/>
          </a:prstGeom>
          <a:noFill/>
          <a:ln w="0">
            <a:noFill/>
          </a:ln>
        </p:spPr>
      </p:pic>
      <p:pic>
        <p:nvPicPr>
          <p:cNvPr id="115" name="Picture 4" descr="https://upload.wikimedia.org/wikipedia/commons/8/86/Bundesarchiv_Bild_183-1990-1003-400%2C_Berlin%2C_deutsche_Vereinigung%2C_vor_dem_Reichstag.jpg"/>
          <p:cNvPicPr/>
          <p:nvPr/>
        </p:nvPicPr>
        <p:blipFill>
          <a:blip r:embed="rId2"/>
          <a:stretch/>
        </p:blipFill>
        <p:spPr>
          <a:xfrm>
            <a:off x="678600" y="3122640"/>
            <a:ext cx="5141160" cy="3402000"/>
          </a:xfrm>
          <a:prstGeom prst="rect">
            <a:avLst/>
          </a:prstGeom>
          <a:noFill/>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chemeClr val="lt1"/>
                </a:solidFill>
                <a:effectLst/>
                <a:uFillTx/>
                <a:latin typeface="Aptos Display"/>
              </a:rPr>
              <a:t>Key components of Political Culture</a:t>
            </a:r>
            <a:endParaRPr lang="de-DE" sz="4400" b="0" u="none" strike="noStrike">
              <a:solidFill>
                <a:schemeClr val="lt1"/>
              </a:solidFill>
              <a:effectLst/>
              <a:uFillTx/>
              <a:latin typeface="Aptos Display"/>
            </a:endParaRPr>
          </a:p>
        </p:txBody>
      </p:sp>
      <p:sp>
        <p:nvSpPr>
          <p:cNvPr id="117" name="PlaceHolder 2"/>
          <p:cNvSpPr>
            <a:spLocks noGrp="1"/>
          </p:cNvSpPr>
          <p:nvPr>
            <p:ph/>
          </p:nvPr>
        </p:nvSpPr>
        <p:spPr>
          <a:xfrm>
            <a:off x="838080" y="1739520"/>
            <a:ext cx="10285200" cy="4437360"/>
          </a:xfrm>
          <a:prstGeom prst="rect">
            <a:avLst/>
          </a:prstGeom>
          <a:noFill/>
          <a:ln w="0">
            <a:noFill/>
          </a:ln>
        </p:spPr>
        <p:txBody>
          <a:bodyPr lIns="91440" tIns="45720" rIns="91440" bIns="45720" anchor="t">
            <a:normAutofit/>
          </a:bodyPr>
          <a:p>
            <a:pPr marL="228600" indent="-228600" algn="l" defTabSz="914400">
              <a:lnSpc>
                <a:spcPct val="90000"/>
              </a:lnSpc>
              <a:spcBef>
                <a:spcPts val="1001"/>
              </a:spcBef>
              <a:buClr>
                <a:srgbClr val="FFFFFF"/>
              </a:buClr>
              <a:buFont typeface="Arial"/>
              <a:buChar char="•"/>
            </a:pPr>
            <a:r>
              <a:rPr lang="en-US" sz="4000" b="0" u="none" strike="noStrike">
                <a:solidFill>
                  <a:schemeClr val="lt1"/>
                </a:solidFill>
                <a:effectLst/>
                <a:uFillTx/>
                <a:latin typeface="Aptos"/>
              </a:rPr>
              <a:t>National pride and identity</a:t>
            </a:r>
            <a:endParaRPr lang="de-DE" sz="40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4000" b="0" u="none" strike="noStrike">
                <a:solidFill>
                  <a:schemeClr val="lt1"/>
                </a:solidFill>
                <a:effectLst/>
                <a:uFillTx/>
                <a:latin typeface="Aptos"/>
              </a:rPr>
              <a:t>Social and political trust and cooperation</a:t>
            </a:r>
            <a:endParaRPr lang="de-DE" sz="4000" b="0" u="none" strike="noStrike">
              <a:solidFill>
                <a:schemeClr val="lt1"/>
              </a:solidFill>
              <a:effectLst/>
              <a:uFillTx/>
              <a:latin typeface="Aptos"/>
            </a:endParaRPr>
          </a:p>
        </p:txBody>
      </p:sp>
      <p:pic>
        <p:nvPicPr>
          <p:cNvPr id="118" name="Picture 4" descr="Social and Political Trust Mapped - Vivid Maps"/>
          <p:cNvPicPr/>
          <p:nvPr/>
        </p:nvPicPr>
        <p:blipFill>
          <a:blip r:embed="rId1"/>
          <a:stretch/>
        </p:blipFill>
        <p:spPr>
          <a:xfrm>
            <a:off x="1877760" y="2970360"/>
            <a:ext cx="3188520" cy="3735000"/>
          </a:xfrm>
          <a:prstGeom prst="rect">
            <a:avLst/>
          </a:prstGeom>
          <a:noFill/>
          <a:ln w="0">
            <a:noFill/>
          </a:ln>
        </p:spPr>
      </p:pic>
      <p:pic>
        <p:nvPicPr>
          <p:cNvPr id="119" name="Picture 5"/>
          <p:cNvPicPr/>
          <p:nvPr/>
        </p:nvPicPr>
        <p:blipFill>
          <a:blip r:embed="rId2"/>
          <a:stretch/>
        </p:blipFill>
        <p:spPr>
          <a:xfrm>
            <a:off x="6803280" y="2976120"/>
            <a:ext cx="4537440" cy="3723480"/>
          </a:xfrm>
          <a:prstGeom prst="rect">
            <a:avLst/>
          </a:prstGeom>
          <a:noFill/>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0"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chemeClr val="lt1"/>
                </a:solidFill>
                <a:effectLst/>
                <a:uFillTx/>
                <a:latin typeface="Aptos Display"/>
              </a:rPr>
              <a:t>Key components of Political Culture</a:t>
            </a:r>
            <a:endParaRPr lang="de-DE" sz="4400" b="0" u="none" strike="noStrike">
              <a:solidFill>
                <a:schemeClr val="lt1"/>
              </a:solidFill>
              <a:effectLst/>
              <a:uFillTx/>
              <a:latin typeface="Aptos Display"/>
            </a:endParaRPr>
          </a:p>
        </p:txBody>
      </p:sp>
      <p:sp>
        <p:nvSpPr>
          <p:cNvPr id="121" name="PlaceHolder 2"/>
          <p:cNvSpPr>
            <a:spLocks noGrp="1"/>
          </p:cNvSpPr>
          <p:nvPr>
            <p:ph/>
          </p:nvPr>
        </p:nvSpPr>
        <p:spPr>
          <a:xfrm>
            <a:off x="838080" y="1725120"/>
            <a:ext cx="10917720" cy="4451760"/>
          </a:xfrm>
          <a:prstGeom prst="rect">
            <a:avLst/>
          </a:prstGeom>
          <a:noFill/>
          <a:ln w="0">
            <a:noFill/>
          </a:ln>
        </p:spPr>
        <p:txBody>
          <a:bodyPr lIns="91440" tIns="45720" rIns="91440" bIns="45720" anchor="t">
            <a:normAutofit/>
          </a:bodyPr>
          <a:p>
            <a:pPr marL="228600" indent="-228600" algn="l" defTabSz="914400">
              <a:lnSpc>
                <a:spcPct val="90000"/>
              </a:lnSpc>
              <a:spcBef>
                <a:spcPts val="1001"/>
              </a:spcBef>
              <a:buClr>
                <a:srgbClr val="FFFFFF"/>
              </a:buClr>
              <a:buFont typeface="Arial"/>
              <a:buChar char="•"/>
            </a:pPr>
            <a:r>
              <a:rPr lang="en-US" sz="4000" b="0" u="none" strike="noStrike">
                <a:solidFill>
                  <a:schemeClr val="lt1"/>
                </a:solidFill>
                <a:effectLst/>
                <a:uFillTx/>
                <a:latin typeface="Aptos"/>
              </a:rPr>
              <a:t>National pride and identity</a:t>
            </a:r>
            <a:endParaRPr lang="de-DE" sz="40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4000" b="0" u="none" strike="noStrike">
                <a:solidFill>
                  <a:schemeClr val="lt1"/>
                </a:solidFill>
                <a:effectLst/>
                <a:uFillTx/>
                <a:latin typeface="Aptos"/>
              </a:rPr>
              <a:t>Social and political trust and cooperation</a:t>
            </a:r>
            <a:endParaRPr lang="de-DE" sz="4000" b="0" u="none" strike="noStrike">
              <a:solidFill>
                <a:schemeClr val="lt1"/>
              </a:solidFill>
              <a:effectLst/>
              <a:uFillTx/>
              <a:latin typeface="Aptos"/>
            </a:endParaRPr>
          </a:p>
          <a:p>
            <a:pPr marL="228600" indent="-228600" algn="l" defTabSz="914400">
              <a:lnSpc>
                <a:spcPct val="90000"/>
              </a:lnSpc>
              <a:spcBef>
                <a:spcPts val="1001"/>
              </a:spcBef>
              <a:buClr>
                <a:srgbClr val="FFFFFF"/>
              </a:buClr>
              <a:buFont typeface="Arial"/>
              <a:buChar char="•"/>
            </a:pPr>
            <a:r>
              <a:rPr lang="en-US" sz="4000" b="0" u="none" strike="noStrike">
                <a:solidFill>
                  <a:schemeClr val="lt1"/>
                </a:solidFill>
                <a:effectLst/>
                <a:uFillTx/>
                <a:latin typeface="Aptos"/>
              </a:rPr>
              <a:t>Competence</a:t>
            </a:r>
            <a:endParaRPr lang="de-DE" sz="40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Courier New"/>
              <a:buChar char="o"/>
            </a:pPr>
            <a:r>
              <a:rPr lang="en-US" sz="3600" b="0" u="none" strike="noStrike">
                <a:solidFill>
                  <a:schemeClr val="lt1"/>
                </a:solidFill>
                <a:effectLst/>
                <a:uFillTx/>
                <a:latin typeface="Aptos"/>
              </a:rPr>
              <a:t>Subjective efficacy (my vote/actions matter)</a:t>
            </a:r>
            <a:endParaRPr lang="de-DE" sz="3600" b="0" u="none" strike="noStrike">
              <a:solidFill>
                <a:schemeClr val="lt1"/>
              </a:solidFill>
              <a:effectLst/>
              <a:uFillTx/>
              <a:latin typeface="Aptos"/>
            </a:endParaRPr>
          </a:p>
          <a:p>
            <a:pPr marL="685800" lvl="1" indent="-228600" algn="l" defTabSz="914400">
              <a:lnSpc>
                <a:spcPct val="90000"/>
              </a:lnSpc>
              <a:spcBef>
                <a:spcPts val="499"/>
              </a:spcBef>
              <a:buClr>
                <a:srgbClr val="FFFFFF"/>
              </a:buClr>
              <a:buFont typeface="Courier New"/>
              <a:buChar char="o"/>
            </a:pPr>
            <a:r>
              <a:rPr lang="en-US" sz="3600" b="0" u="none" strike="noStrike">
                <a:solidFill>
                  <a:schemeClr val="lt1"/>
                </a:solidFill>
                <a:effectLst/>
                <a:uFillTx/>
                <a:latin typeface="Aptos"/>
              </a:rPr>
              <a:t>System efficacy (political system works well)</a:t>
            </a:r>
            <a:endParaRPr lang="de-DE" sz="3600" b="0" u="none" strike="noStrike">
              <a:solidFill>
                <a:schemeClr val="lt1"/>
              </a:solidFill>
              <a:effectLst/>
              <a:uFillTx/>
              <a:latin typeface="Aptos"/>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Office Theme">
      <a:majorFont>
        <a:latin typeface="Aptos Display" panose="02110004020202020204" pitchFamily="0" charset="1"/>
        <a:ea typeface=""/>
        <a:cs typeface=""/>
      </a:majorFont>
      <a:minorFont>
        <a:latin typeface="Aptos" panose="0211000402020202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2.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2</TotalTime>
  <Application>LibreOffice/26.2.5.2$Linux_X86_64 LibreOffice_project/6d2b0d33fb0f5da53a12f98bed3e9973e56ff1f0</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2026-01-23T07:04:08Z</dcterms:created>
  <dc:creator/>
  <dc:description/>
  <dc:language>en-US</dc:language>
  <cp:lastModifiedBy/>
  <dcterms:modified xsi:type="dcterms:W3CDTF">2026-08-30T10:01:58Z</dcterms:modified>
  <cp:revision>179</cp:revision>
  <dc:subject/>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16</vt:i4>
  </property>
  <property fmtid="{D5CDD505-2E9C-101B-9397-08002B2CF9AE}" pid="3" name="PresentationFormat">
    <vt:lpwstr>Widescreen</vt:lpwstr>
  </property>
  <property fmtid="{D5CDD505-2E9C-101B-9397-08002B2CF9AE}" pid="4" name="Slides">
    <vt:i4>28</vt:i4>
  </property>
</Properties>
</file>